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handoutMasterIdLst>
    <p:handoutMasterId r:id="rId56"/>
  </p:handoutMasterIdLst>
  <p:sldIdLst>
    <p:sldId id="362" r:id="rId2"/>
    <p:sldId id="363" r:id="rId3"/>
    <p:sldId id="369" r:id="rId4"/>
    <p:sldId id="436" r:id="rId5"/>
    <p:sldId id="426" r:id="rId6"/>
    <p:sldId id="427" r:id="rId7"/>
    <p:sldId id="440" r:id="rId8"/>
    <p:sldId id="441" r:id="rId9"/>
    <p:sldId id="442" r:id="rId10"/>
    <p:sldId id="443" r:id="rId11"/>
    <p:sldId id="428" r:id="rId12"/>
    <p:sldId id="433" r:id="rId13"/>
    <p:sldId id="434" r:id="rId14"/>
    <p:sldId id="435" r:id="rId15"/>
    <p:sldId id="437" r:id="rId16"/>
    <p:sldId id="438" r:id="rId17"/>
    <p:sldId id="439" r:id="rId18"/>
    <p:sldId id="429" r:id="rId19"/>
    <p:sldId id="448" r:id="rId20"/>
    <p:sldId id="449" r:id="rId21"/>
    <p:sldId id="450" r:id="rId22"/>
    <p:sldId id="451" r:id="rId23"/>
    <p:sldId id="452" r:id="rId24"/>
    <p:sldId id="453" r:id="rId25"/>
    <p:sldId id="455" r:id="rId26"/>
    <p:sldId id="454" r:id="rId27"/>
    <p:sldId id="456" r:id="rId28"/>
    <p:sldId id="457" r:id="rId29"/>
    <p:sldId id="458" r:id="rId30"/>
    <p:sldId id="430" r:id="rId31"/>
    <p:sldId id="444" r:id="rId32"/>
    <p:sldId id="445" r:id="rId33"/>
    <p:sldId id="446" r:id="rId34"/>
    <p:sldId id="447" r:id="rId35"/>
    <p:sldId id="431" r:id="rId36"/>
    <p:sldId id="432" r:id="rId37"/>
    <p:sldId id="404" r:id="rId38"/>
    <p:sldId id="366" r:id="rId39"/>
    <p:sldId id="392" r:id="rId40"/>
    <p:sldId id="393" r:id="rId41"/>
    <p:sldId id="394" r:id="rId42"/>
    <p:sldId id="389" r:id="rId43"/>
    <p:sldId id="395" r:id="rId44"/>
    <p:sldId id="396" r:id="rId45"/>
    <p:sldId id="397" r:id="rId46"/>
    <p:sldId id="390" r:id="rId47"/>
    <p:sldId id="398" r:id="rId48"/>
    <p:sldId id="400" r:id="rId49"/>
    <p:sldId id="399" r:id="rId50"/>
    <p:sldId id="391" r:id="rId51"/>
    <p:sldId id="401" r:id="rId52"/>
    <p:sldId id="402" r:id="rId53"/>
    <p:sldId id="403" r:id="rId54"/>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928"/>
    <a:srgbClr val="006CCC"/>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34" autoAdjust="0"/>
    <p:restoredTop sz="96271"/>
  </p:normalViewPr>
  <p:slideViewPr>
    <p:cSldViewPr snapToGrid="0" snapToObjects="1">
      <p:cViewPr varScale="1">
        <p:scale>
          <a:sx n="104" d="100"/>
          <a:sy n="104" d="100"/>
        </p:scale>
        <p:origin x="696" y="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k%20Evans\Desktop\tes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测试用例</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22A3-4956-A452-97006AC60E27}"/>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22A3-4956-A452-97006AC60E27}"/>
              </c:ext>
            </c:extLst>
          </c:dPt>
          <c:cat>
            <c:strRef>
              <c:f>Sheet1!$A$12:$B$12</c:f>
              <c:strCache>
                <c:ptCount val="2"/>
                <c:pt idx="0">
                  <c:v>通过</c:v>
                </c:pt>
                <c:pt idx="1">
                  <c:v>不通过</c:v>
                </c:pt>
              </c:strCache>
            </c:strRef>
          </c:cat>
          <c:val>
            <c:numRef>
              <c:f>Sheet1!$A$13:$B$13</c:f>
              <c:numCache>
                <c:formatCode>General</c:formatCode>
                <c:ptCount val="2"/>
                <c:pt idx="0">
                  <c:v>100</c:v>
                </c:pt>
                <c:pt idx="1">
                  <c:v>0</c:v>
                </c:pt>
              </c:numCache>
            </c:numRef>
          </c:val>
          <c:extLst>
            <c:ext xmlns:c16="http://schemas.microsoft.com/office/drawing/2014/chart" uri="{C3380CC4-5D6E-409C-BE32-E72D297353CC}">
              <c16:uniqueId val="{00000004-22A3-4956-A452-97006AC60E27}"/>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2025/6/21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2025/6/21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C8C08-3656-8EA7-82D1-8C50575C89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B3BE94-E2B9-A4AF-71E8-3423B71459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010C99-3A97-2064-7700-56C322E09CA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1740BAA-487F-A1D6-4B0D-B68085F69FC5}"/>
              </a:ext>
            </a:extLst>
          </p:cNvPr>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353184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AC6BD-0633-2113-848C-CCFE38551D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F77485-A6D3-4B7F-50C3-4E7C26B19B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560FCC-6D86-A044-4112-35C543E079C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4F8B65E-6D48-7AEA-881A-4E67C946312B}"/>
              </a:ext>
            </a:extLst>
          </p:cNvPr>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987918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80C2A-F1DF-EFFE-9087-13D5C45925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A4C0FA-03B6-1BD2-7718-68416E87081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67079F-74E6-7781-5C41-421DF6B024E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9E458C-3401-CE38-C46C-742539EA00DD}"/>
              </a:ext>
            </a:extLst>
          </p:cNvPr>
          <p:cNvSpPr>
            <a:spLocks noGrp="1"/>
          </p:cNvSpPr>
          <p:nvPr>
            <p:ph type="sldNum" sz="quarter" idx="10"/>
          </p:nvPr>
        </p:nvSpPr>
        <p:spPr/>
        <p:txBody>
          <a:bodyPr/>
          <a:lstStyle/>
          <a:p>
            <a:fld id="{E2E3AE05-7DD1-4AF0-924E-BEEA496F3737}" type="slidenum">
              <a:rPr lang="zh-CN" altLang="en-US" smtClean="0"/>
              <a:t>21</a:t>
            </a:fld>
            <a:endParaRPr lang="zh-CN" altLang="en-US"/>
          </a:p>
        </p:txBody>
      </p:sp>
    </p:spTree>
    <p:extLst>
      <p:ext uri="{BB962C8B-B14F-4D97-AF65-F5344CB8AC3E}">
        <p14:creationId xmlns:p14="http://schemas.microsoft.com/office/powerpoint/2010/main" val="2074736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3FEF3-9C82-BF80-A834-16EA5001F1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F6B679-9967-005C-73EC-575FB24831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B4448A-9ED2-0981-DAF2-2A8DC082B44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1CB6F9F-A944-0143-F88B-9640A2E39E4D}"/>
              </a:ext>
            </a:extLst>
          </p:cNvPr>
          <p:cNvSpPr>
            <a:spLocks noGrp="1"/>
          </p:cNvSpPr>
          <p:nvPr>
            <p:ph type="sldNum" sz="quarter" idx="10"/>
          </p:nvPr>
        </p:nvSpPr>
        <p:spPr/>
        <p:txBody>
          <a:bodyPr/>
          <a:lstStyle/>
          <a:p>
            <a:fld id="{E2E3AE05-7DD1-4AF0-924E-BEEA496F3737}" type="slidenum">
              <a:rPr lang="zh-CN" altLang="en-US" smtClean="0"/>
              <a:t>22</a:t>
            </a:fld>
            <a:endParaRPr lang="zh-CN" altLang="en-US"/>
          </a:p>
        </p:txBody>
      </p:sp>
    </p:spTree>
    <p:extLst>
      <p:ext uri="{BB962C8B-B14F-4D97-AF65-F5344CB8AC3E}">
        <p14:creationId xmlns:p14="http://schemas.microsoft.com/office/powerpoint/2010/main" val="2427292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484D8-021C-F296-0755-87DF9A7815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7A0158-A7FA-F09B-E35B-DE7F049E01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EE65C4-0173-4F01-7CA3-BC961F15B72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F3A7278-58E1-600D-28B0-90D1810A51C2}"/>
              </a:ext>
            </a:extLst>
          </p:cNvPr>
          <p:cNvSpPr>
            <a:spLocks noGrp="1"/>
          </p:cNvSpPr>
          <p:nvPr>
            <p:ph type="sldNum" sz="quarter" idx="10"/>
          </p:nvPr>
        </p:nvSpPr>
        <p:spPr/>
        <p:txBody>
          <a:bodyPr/>
          <a:lstStyle/>
          <a:p>
            <a:fld id="{E2E3AE05-7DD1-4AF0-924E-BEEA496F3737}" type="slidenum">
              <a:rPr lang="zh-CN" altLang="en-US" smtClean="0"/>
              <a:t>23</a:t>
            </a:fld>
            <a:endParaRPr lang="zh-CN" altLang="en-US"/>
          </a:p>
        </p:txBody>
      </p:sp>
    </p:spTree>
    <p:extLst>
      <p:ext uri="{BB962C8B-B14F-4D97-AF65-F5344CB8AC3E}">
        <p14:creationId xmlns:p14="http://schemas.microsoft.com/office/powerpoint/2010/main" val="3141175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88626-DBE6-2A6A-3119-351932FF56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8B59E3-8274-81DD-0CFA-AF8C5D287F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272EF5-64CB-3F3B-E7DD-E4DE63CBDF6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83AE303-FA68-47D9-BFC0-26D1886C723E}"/>
              </a:ext>
            </a:extLst>
          </p:cNvPr>
          <p:cNvSpPr>
            <a:spLocks noGrp="1"/>
          </p:cNvSpPr>
          <p:nvPr>
            <p:ph type="sldNum" sz="quarter" idx="10"/>
          </p:nvPr>
        </p:nvSpPr>
        <p:spPr/>
        <p:txBody>
          <a:bodyPr/>
          <a:lstStyle/>
          <a:p>
            <a:fld id="{E2E3AE05-7DD1-4AF0-924E-BEEA496F3737}" type="slidenum">
              <a:rPr lang="zh-CN" altLang="en-US" smtClean="0"/>
              <a:t>24</a:t>
            </a:fld>
            <a:endParaRPr lang="zh-CN" altLang="en-US"/>
          </a:p>
        </p:txBody>
      </p:sp>
    </p:spTree>
    <p:extLst>
      <p:ext uri="{BB962C8B-B14F-4D97-AF65-F5344CB8AC3E}">
        <p14:creationId xmlns:p14="http://schemas.microsoft.com/office/powerpoint/2010/main" val="138542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25A5F-6B80-04E5-865A-2FE4566E20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FC9629-534E-F73B-3F1A-A01AE13EB3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AD1B1A-D5B0-72C6-626F-EF5DC768A1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CA72A59-24CC-326B-C24D-BF9ADDB0B14E}"/>
              </a:ext>
            </a:extLst>
          </p:cNvPr>
          <p:cNvSpPr>
            <a:spLocks noGrp="1"/>
          </p:cNvSpPr>
          <p:nvPr>
            <p:ph type="sldNum" sz="quarter" idx="10"/>
          </p:nvPr>
        </p:nvSpPr>
        <p:spPr/>
        <p:txBody>
          <a:bodyPr/>
          <a:lstStyle/>
          <a:p>
            <a:fld id="{E2E3AE05-7DD1-4AF0-924E-BEEA496F3737}" type="slidenum">
              <a:rPr lang="zh-CN" altLang="en-US" smtClean="0"/>
              <a:t>25</a:t>
            </a:fld>
            <a:endParaRPr lang="zh-CN" altLang="en-US"/>
          </a:p>
        </p:txBody>
      </p:sp>
    </p:spTree>
    <p:extLst>
      <p:ext uri="{BB962C8B-B14F-4D97-AF65-F5344CB8AC3E}">
        <p14:creationId xmlns:p14="http://schemas.microsoft.com/office/powerpoint/2010/main" val="3285307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0CE3E-38CE-F239-9355-7C52EA435A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281AEC-6DE2-7A09-3B06-FFF757F049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097FC6-75C2-4C42-0FBE-4B0B57D0A91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C1A2B84-E6D0-D631-B232-F3F8762BE21E}"/>
              </a:ext>
            </a:extLst>
          </p:cNvPr>
          <p:cNvSpPr>
            <a:spLocks noGrp="1"/>
          </p:cNvSpPr>
          <p:nvPr>
            <p:ph type="sldNum" sz="quarter" idx="10"/>
          </p:nvPr>
        </p:nvSpPr>
        <p:spPr/>
        <p:txBody>
          <a:bodyPr/>
          <a:lstStyle/>
          <a:p>
            <a:fld id="{E2E3AE05-7DD1-4AF0-924E-BEEA496F3737}" type="slidenum">
              <a:rPr lang="zh-CN" altLang="en-US" smtClean="0"/>
              <a:t>26</a:t>
            </a:fld>
            <a:endParaRPr lang="zh-CN" altLang="en-US"/>
          </a:p>
        </p:txBody>
      </p:sp>
    </p:spTree>
    <p:extLst>
      <p:ext uri="{BB962C8B-B14F-4D97-AF65-F5344CB8AC3E}">
        <p14:creationId xmlns:p14="http://schemas.microsoft.com/office/powerpoint/2010/main" val="3526247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38737-2119-D33C-7B8B-8675A00F4E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88169B-9011-7554-4AF9-A082D8E755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5A7D7C-15A4-E130-60DE-4A5D796DD46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DD0F906-00C6-2B71-76B5-20A20521BE2F}"/>
              </a:ext>
            </a:extLst>
          </p:cNvPr>
          <p:cNvSpPr>
            <a:spLocks noGrp="1"/>
          </p:cNvSpPr>
          <p:nvPr>
            <p:ph type="sldNum" sz="quarter" idx="10"/>
          </p:nvPr>
        </p:nvSpPr>
        <p:spPr/>
        <p:txBody>
          <a:bodyPr/>
          <a:lstStyle/>
          <a:p>
            <a:fld id="{E2E3AE05-7DD1-4AF0-924E-BEEA496F3737}" type="slidenum">
              <a:rPr lang="zh-CN" altLang="en-US" smtClean="0"/>
              <a:t>27</a:t>
            </a:fld>
            <a:endParaRPr lang="zh-CN" altLang="en-US"/>
          </a:p>
        </p:txBody>
      </p:sp>
    </p:spTree>
    <p:extLst>
      <p:ext uri="{BB962C8B-B14F-4D97-AF65-F5344CB8AC3E}">
        <p14:creationId xmlns:p14="http://schemas.microsoft.com/office/powerpoint/2010/main" val="758044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606F-1138-0416-144C-8E0F170FF3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A078B6-4446-60EA-79E1-B7ED424BD27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BA91CC-8B67-8BEE-00B1-98A41CDFBA7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57EA674-7B83-AFE7-BFEE-27AD20E86CE2}"/>
              </a:ext>
            </a:extLst>
          </p:cNvPr>
          <p:cNvSpPr>
            <a:spLocks noGrp="1"/>
          </p:cNvSpPr>
          <p:nvPr>
            <p:ph type="sldNum" sz="quarter" idx="10"/>
          </p:nvPr>
        </p:nvSpPr>
        <p:spPr/>
        <p:txBody>
          <a:bodyPr/>
          <a:lstStyle/>
          <a:p>
            <a:fld id="{E2E3AE05-7DD1-4AF0-924E-BEEA496F3737}" type="slidenum">
              <a:rPr lang="zh-CN" altLang="en-US" smtClean="0"/>
              <a:t>28</a:t>
            </a:fld>
            <a:endParaRPr lang="zh-CN" altLang="en-US"/>
          </a:p>
        </p:txBody>
      </p:sp>
    </p:spTree>
    <p:extLst>
      <p:ext uri="{BB962C8B-B14F-4D97-AF65-F5344CB8AC3E}">
        <p14:creationId xmlns:p14="http://schemas.microsoft.com/office/powerpoint/2010/main" val="3085953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11424-B21F-A9A1-7E37-23CB6CDA71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964318-2575-18C0-4048-D1C22B08F1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76477F-48B6-B70D-1ADD-1356C5411C0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C883BD-096A-6D47-AD2B-8EE1CDBE0E12}"/>
              </a:ext>
            </a:extLst>
          </p:cNvPr>
          <p:cNvSpPr>
            <a:spLocks noGrp="1"/>
          </p:cNvSpPr>
          <p:nvPr>
            <p:ph type="sldNum" sz="quarter" idx="10"/>
          </p:nvPr>
        </p:nvSpPr>
        <p:spPr/>
        <p:txBody>
          <a:bodyPr/>
          <a:lstStyle/>
          <a:p>
            <a:fld id="{E2E3AE05-7DD1-4AF0-924E-BEEA496F3737}" type="slidenum">
              <a:rPr lang="zh-CN" altLang="en-US" smtClean="0"/>
              <a:t>29</a:t>
            </a:fld>
            <a:endParaRPr lang="zh-CN" altLang="en-US"/>
          </a:p>
        </p:txBody>
      </p:sp>
    </p:spTree>
    <p:extLst>
      <p:ext uri="{BB962C8B-B14F-4D97-AF65-F5344CB8AC3E}">
        <p14:creationId xmlns:p14="http://schemas.microsoft.com/office/powerpoint/2010/main" val="2876228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715847" y="-671117"/>
            <a:ext cx="2089765" cy="1920798"/>
            <a:chOff x="-4922087" y="-3229770"/>
            <a:chExt cx="10410937" cy="9569165"/>
          </a:xfrm>
        </p:grpSpPr>
        <p:sp>
          <p:nvSpPr>
            <p:cNvPr id="2" name="斜纹 1"/>
            <p:cNvSpPr/>
            <p:nvPr userDrawn="1"/>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平行四边形 2"/>
            <p:cNvSpPr/>
            <p:nvPr userDrawn="1"/>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平行四边形 3"/>
            <p:cNvSpPr/>
            <p:nvPr userDrawn="1"/>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a:stCxn id="4" idx="1"/>
            </p:cNvCxnSpPr>
            <p:nvPr userDrawn="1"/>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6" name="直角三角形 5"/>
            <p:cNvSpPr/>
            <p:nvPr userDrawn="1"/>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19.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notesSlide" Target="../notesSlides/notesSlide12.xml"/><Relationship Id="rId5" Type="http://schemas.openxmlformats.org/officeDocument/2006/relationships/tags" Target="../tags/tag41.xml"/><Relationship Id="rId10" Type="http://schemas.openxmlformats.org/officeDocument/2006/relationships/slideLayout" Target="../slideLayouts/slideLayout1.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3.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2.jpe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image" Target="../media/image5.png"/><Relationship Id="rId21" Type="http://schemas.openxmlformats.org/officeDocument/2006/relationships/tags" Target="../tags/tag22.xml"/><Relationship Id="rId34" Type="http://schemas.openxmlformats.org/officeDocument/2006/relationships/tags" Target="../tags/tag35.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41" Type="http://schemas.openxmlformats.org/officeDocument/2006/relationships/image" Target="../media/image7.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notesSlide" Target="../notesSlides/notesSlide7.xml"/><Relationship Id="rId40"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slideLayout" Target="../slideLayouts/slideLayout1.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8" Type="http://schemas.openxmlformats.org/officeDocument/2006/relationships/tags" Target="../tags/tag9.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斜纹 11"/>
          <p:cNvSpPr/>
          <p:nvPr/>
        </p:nvSpPr>
        <p:spPr>
          <a:xfrm rot="10800000">
            <a:off x="-2059027" y="1426186"/>
            <a:ext cx="5431814" cy="5431814"/>
          </a:xfrm>
          <a:prstGeom prst="diagStripe">
            <a:avLst/>
          </a:prstGeom>
          <a:gradFill flip="none" rotWithShape="1">
            <a:gsLst>
              <a:gs pos="0">
                <a:schemeClr val="bg1">
                  <a:lumMod val="95000"/>
                </a:schemeClr>
              </a:gs>
              <a:gs pos="100000">
                <a:schemeClr val="bg1">
                  <a:lumMod val="8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直角三角形 2"/>
          <p:cNvSpPr/>
          <p:nvPr/>
        </p:nvSpPr>
        <p:spPr>
          <a:xfrm rot="18900000">
            <a:off x="-1593114" y="-4536718"/>
            <a:ext cx="8616240" cy="8616240"/>
          </a:xfrm>
          <a:prstGeom prst="rtTriangl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平行四边形 3"/>
          <p:cNvSpPr/>
          <p:nvPr/>
        </p:nvSpPr>
        <p:spPr>
          <a:xfrm>
            <a:off x="1721223" y="0"/>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4"/>
          <p:cNvSpPr/>
          <p:nvPr/>
        </p:nvSpPr>
        <p:spPr>
          <a:xfrm>
            <a:off x="2295906" y="-1"/>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连接符 6"/>
          <p:cNvCxnSpPr>
            <a:stCxn id="5" idx="1"/>
          </p:cNvCxnSpPr>
          <p:nvPr/>
        </p:nvCxnSpPr>
        <p:spPr>
          <a:xfrm flipH="1">
            <a:off x="2728663" y="-1"/>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9" name="斜纹 8"/>
          <p:cNvSpPr/>
          <p:nvPr/>
        </p:nvSpPr>
        <p:spPr>
          <a:xfrm rot="10800000">
            <a:off x="6753389" y="1426186"/>
            <a:ext cx="5431814" cy="5431814"/>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斜纹 9"/>
          <p:cNvSpPr/>
          <p:nvPr/>
        </p:nvSpPr>
        <p:spPr>
          <a:xfrm rot="10800000">
            <a:off x="8669268" y="616597"/>
            <a:ext cx="3522732" cy="3522732"/>
          </a:xfrm>
          <a:prstGeom prst="diagStripe">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斜纹 10"/>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文本框 13"/>
          <p:cNvSpPr txBox="1"/>
          <p:nvPr/>
        </p:nvSpPr>
        <p:spPr>
          <a:xfrm>
            <a:off x="5765511" y="3516107"/>
            <a:ext cx="6278880" cy="1753235"/>
          </a:xfrm>
          <a:prstGeom prst="rect">
            <a:avLst/>
          </a:prstGeom>
          <a:noFill/>
        </p:spPr>
        <p:txBody>
          <a:bodyPr wrap="none" rtlCol="0">
            <a:spAutoFit/>
          </a:bodyPr>
          <a:lstStyle/>
          <a:p>
            <a:pPr algn="r"/>
            <a:r>
              <a:rPr kumimoji="1" lang="zh-CN" altLang="en-US" sz="6000" dirty="0">
                <a:solidFill>
                  <a:srgbClr val="000928"/>
                </a:solidFill>
                <a:latin typeface="+mj-ea"/>
                <a:ea typeface="+mj-ea"/>
              </a:rPr>
              <a:t>同济基金交易平台</a:t>
            </a:r>
          </a:p>
          <a:p>
            <a:pPr algn="r"/>
            <a:r>
              <a:rPr kumimoji="1" lang="zh-CN" altLang="en-US" sz="4800" dirty="0">
                <a:solidFill>
                  <a:srgbClr val="000928"/>
                </a:solidFill>
                <a:latin typeface="+mj-ea"/>
                <a:ea typeface="+mj-ea"/>
              </a:rPr>
              <a:t>软件测试项目汇报</a:t>
            </a:r>
          </a:p>
        </p:txBody>
      </p:sp>
      <p:sp>
        <p:nvSpPr>
          <p:cNvPr id="15" name="直角三角形 14"/>
          <p:cNvSpPr/>
          <p:nvPr/>
        </p:nvSpPr>
        <p:spPr>
          <a:xfrm rot="18900000">
            <a:off x="-1579457" y="-4520509"/>
            <a:ext cx="8616240" cy="8616240"/>
          </a:xfrm>
          <a:prstGeom prst="rtTriangle">
            <a:avLst/>
          </a:prstGeom>
          <a:gradFill flip="none" rotWithShape="1">
            <a:gsLst>
              <a:gs pos="0">
                <a:srgbClr val="000928"/>
              </a:gs>
              <a:gs pos="99000">
                <a:srgbClr val="000928">
                  <a:alpha val="51178"/>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722541" y="1379699"/>
            <a:ext cx="4754880" cy="1383665"/>
          </a:xfrm>
          <a:prstGeom prst="rect">
            <a:avLst/>
          </a:prstGeom>
          <a:noFill/>
        </p:spPr>
        <p:txBody>
          <a:bodyPr wrap="none" rtlCol="0">
            <a:spAutoFit/>
          </a:bodyPr>
          <a:lstStyle/>
          <a:p>
            <a:r>
              <a:rPr kumimoji="1" lang="en-US" altLang="zh-CN" sz="4400" dirty="0">
                <a:solidFill>
                  <a:schemeClr val="bg1"/>
                </a:solidFill>
                <a:latin typeface="+mj-ea"/>
                <a:ea typeface="+mj-ea"/>
              </a:rPr>
              <a:t>2025</a:t>
            </a:r>
          </a:p>
          <a:p>
            <a:r>
              <a:rPr kumimoji="1" lang="en-US" altLang="zh-CN" sz="4000" dirty="0">
                <a:solidFill>
                  <a:schemeClr val="bg1"/>
                </a:solidFill>
                <a:latin typeface="+mj-ea"/>
                <a:ea typeface="+mj-ea"/>
              </a:rPr>
              <a:t>TONG JI UNIVERSITY</a:t>
            </a:r>
            <a:endParaRPr kumimoji="1" lang="zh-CN" altLang="en-US" sz="4000" dirty="0">
              <a:solidFill>
                <a:schemeClr val="bg1"/>
              </a:solidFill>
              <a:latin typeface="+mj-ea"/>
              <a:ea typeface="+mj-ea"/>
            </a:endParaRPr>
          </a:p>
        </p:txBody>
      </p:sp>
      <p:sp>
        <p:nvSpPr>
          <p:cNvPr id="17" name="文本框 16"/>
          <p:cNvSpPr txBox="1"/>
          <p:nvPr/>
        </p:nvSpPr>
        <p:spPr>
          <a:xfrm>
            <a:off x="6889991" y="5517915"/>
            <a:ext cx="4030980" cy="922020"/>
          </a:xfrm>
          <a:prstGeom prst="rect">
            <a:avLst/>
          </a:prstGeom>
          <a:noFill/>
        </p:spPr>
        <p:txBody>
          <a:bodyPr wrap="none" rtlCol="0">
            <a:spAutoFit/>
          </a:bodyPr>
          <a:lstStyle/>
          <a:p>
            <a:pPr algn="l"/>
            <a:r>
              <a:rPr kumimoji="1" lang="zh-CN" altLang="en-US" dirty="0">
                <a:solidFill>
                  <a:srgbClr val="000928"/>
                </a:solidFill>
              </a:rPr>
              <a:t>汇报人：</a:t>
            </a:r>
          </a:p>
          <a:p>
            <a:pPr algn="l"/>
            <a:r>
              <a:rPr kumimoji="1" lang="zh-CN" altLang="en-US" dirty="0">
                <a:solidFill>
                  <a:srgbClr val="000928"/>
                </a:solidFill>
              </a:rPr>
              <a:t>2252635 王玥</a:t>
            </a:r>
            <a:r>
              <a:rPr kumimoji="1" lang="en-US" altLang="zh-CN" dirty="0">
                <a:solidFill>
                  <a:srgbClr val="000928"/>
                </a:solidFill>
              </a:rPr>
              <a:t>            </a:t>
            </a:r>
            <a:r>
              <a:rPr kumimoji="1" lang="zh-CN" altLang="en-US" dirty="0">
                <a:solidFill>
                  <a:srgbClr val="000928"/>
                </a:solidFill>
              </a:rPr>
              <a:t>2252700 李一鑫</a:t>
            </a:r>
          </a:p>
          <a:p>
            <a:pPr algn="l"/>
            <a:r>
              <a:rPr kumimoji="1" lang="zh-CN" altLang="en-US" dirty="0">
                <a:solidFill>
                  <a:srgbClr val="000928"/>
                </a:solidFill>
              </a:rPr>
              <a:t>2253206 韩明洋</a:t>
            </a:r>
            <a:r>
              <a:rPr kumimoji="1" lang="en-US" altLang="zh-CN" dirty="0">
                <a:solidFill>
                  <a:srgbClr val="000928"/>
                </a:solidFill>
              </a:rPr>
              <a:t>         </a:t>
            </a:r>
            <a:r>
              <a:rPr kumimoji="1" lang="zh-CN" altLang="en-US" dirty="0">
                <a:solidFill>
                  <a:srgbClr val="000928"/>
                </a:solidFill>
              </a:rPr>
              <a:t>2254198 段子涛</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055" y="289560"/>
            <a:ext cx="3764280" cy="521970"/>
          </a:xfrm>
          <a:prstGeom prst="rect">
            <a:avLst/>
          </a:prstGeom>
          <a:noFill/>
        </p:spPr>
        <p:txBody>
          <a:bodyPr wrap="square" rtlCol="0">
            <a:spAutoFit/>
          </a:bodyPr>
          <a:lstStyle/>
          <a:p>
            <a:pPr algn="dist"/>
            <a:r>
              <a:rPr kumimoji="1" lang="zh-CN" altLang="en-US" sz="2800" dirty="0">
                <a:solidFill>
                  <a:srgbClr val="000928"/>
                </a:solidFill>
                <a:latin typeface="+mj-ea"/>
              </a:rPr>
              <a:t>示例代码与执行结果</a:t>
            </a:r>
          </a:p>
        </p:txBody>
      </p:sp>
      <p:sp>
        <p:nvSpPr>
          <p:cNvPr id="21" name="文本框 20"/>
          <p:cNvSpPr txBox="1"/>
          <p:nvPr/>
        </p:nvSpPr>
        <p:spPr>
          <a:xfrm>
            <a:off x="858446" y="4538978"/>
            <a:ext cx="10179744" cy="829945"/>
          </a:xfrm>
          <a:prstGeom prst="rect">
            <a:avLst/>
          </a:prstGeom>
          <a:noFill/>
          <a:ln>
            <a:noFill/>
          </a:ln>
        </p:spPr>
        <p:txBody>
          <a:bodyPr wrap="square" rtlCol="0">
            <a:spAutoFit/>
          </a:bodyPr>
          <a:lstStyle/>
          <a:p>
            <a:pPr>
              <a:lnSpc>
                <a:spcPct val="150000"/>
              </a:lnSpc>
            </a:pPr>
            <a:r>
              <a:rPr kumimoji="1" lang="zh-CN" altLang="en-US" sz="1600" b="1" dirty="0">
                <a:solidFill>
                  <a:schemeClr val="tx1">
                    <a:lumMod val="65000"/>
                    <a:lumOff val="35000"/>
                  </a:schemeClr>
                </a:solidFill>
                <a:latin typeface="+mn-ea"/>
                <a:cs typeface="+mn-ea"/>
                <a:sym typeface="+mn-lt"/>
              </a:rPr>
              <a:t>测试用例：</a:t>
            </a:r>
            <a:r>
              <a:rPr kumimoji="1" lang="en-US" altLang="zh-CN" sz="1600" b="1" dirty="0">
                <a:solidFill>
                  <a:schemeClr val="tx1">
                    <a:lumMod val="65000"/>
                    <a:lumOff val="35000"/>
                  </a:schemeClr>
                </a:solidFill>
                <a:latin typeface="+mn-ea"/>
                <a:cs typeface="+mn-ea"/>
                <a:sym typeface="+mn-lt"/>
              </a:rPr>
              <a:t>P1-TC01-01</a:t>
            </a:r>
          </a:p>
          <a:p>
            <a:pPr>
              <a:lnSpc>
                <a:spcPct val="150000"/>
              </a:lnSpc>
            </a:pPr>
            <a:r>
              <a:rPr kumimoji="1" lang="en-US" altLang="zh-CN" sz="1600" dirty="0">
                <a:solidFill>
                  <a:schemeClr val="tx1">
                    <a:lumMod val="65000"/>
                    <a:lumOff val="35000"/>
                  </a:schemeClr>
                </a:solidFill>
                <a:latin typeface="+mn-ea"/>
                <a:cs typeface="+mn-ea"/>
                <a:sym typeface="+mn-lt"/>
              </a:rPr>
              <a:t>- </a:t>
            </a:r>
            <a:r>
              <a:rPr kumimoji="1" lang="zh-CN" altLang="en-US" sz="1600" dirty="0">
                <a:solidFill>
                  <a:schemeClr val="tx1">
                    <a:lumMod val="65000"/>
                    <a:lumOff val="35000"/>
                  </a:schemeClr>
                </a:solidFill>
                <a:latin typeface="+mn-ea"/>
                <a:cs typeface="+mn-ea"/>
                <a:sym typeface="+mn-lt"/>
              </a:rPr>
              <a:t>功能：验证完整产品信息保存成功且生成净值记录</a:t>
            </a:r>
            <a:endParaRPr kumimoji="1" lang="zh-CN" sz="1600" dirty="0">
              <a:solidFill>
                <a:schemeClr val="tx1">
                  <a:lumMod val="65000"/>
                  <a:lumOff val="35000"/>
                </a:schemeClr>
              </a:solidFill>
              <a:latin typeface="+mn-ea"/>
              <a:cs typeface="+mn-ea"/>
              <a:sym typeface="+mn-lt"/>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5" name="图片 4"/>
          <p:cNvPicPr>
            <a:picLocks noChangeAspect="1"/>
          </p:cNvPicPr>
          <p:nvPr/>
        </p:nvPicPr>
        <p:blipFill>
          <a:blip r:embed="rId4"/>
          <a:stretch>
            <a:fillRect/>
          </a:stretch>
        </p:blipFill>
        <p:spPr>
          <a:xfrm>
            <a:off x="858520" y="1206500"/>
            <a:ext cx="4614545" cy="3267710"/>
          </a:xfrm>
          <a:prstGeom prst="rect">
            <a:avLst/>
          </a:prstGeom>
        </p:spPr>
      </p:pic>
      <p:pic>
        <p:nvPicPr>
          <p:cNvPr id="6" name="图片 5"/>
          <p:cNvPicPr>
            <a:picLocks noChangeAspect="1"/>
          </p:cNvPicPr>
          <p:nvPr/>
        </p:nvPicPr>
        <p:blipFill>
          <a:blip r:embed="rId5"/>
          <a:stretch>
            <a:fillRect/>
          </a:stretch>
        </p:blipFill>
        <p:spPr>
          <a:xfrm>
            <a:off x="5735320" y="1240790"/>
            <a:ext cx="6305550" cy="3226435"/>
          </a:xfrm>
          <a:prstGeom prst="rect">
            <a:avLst/>
          </a:prstGeom>
        </p:spPr>
      </p:pic>
      <p:sp>
        <p:nvSpPr>
          <p:cNvPr id="8" name="文本框 7"/>
          <p:cNvSpPr txBox="1"/>
          <p:nvPr/>
        </p:nvSpPr>
        <p:spPr>
          <a:xfrm>
            <a:off x="5735320" y="4524375"/>
            <a:ext cx="6019800" cy="1568450"/>
          </a:xfrm>
          <a:prstGeom prst="rect">
            <a:avLst/>
          </a:prstGeom>
          <a:noFill/>
          <a:ln>
            <a:noFill/>
          </a:ln>
        </p:spPr>
        <p:txBody>
          <a:bodyPr wrap="square" rtlCol="0">
            <a:spAutoFit/>
          </a:bodyPr>
          <a:lstStyle/>
          <a:p>
            <a:pPr>
              <a:lnSpc>
                <a:spcPct val="150000"/>
              </a:lnSpc>
            </a:pPr>
            <a:r>
              <a:rPr kumimoji="1" lang="zh-CN" altLang="en-US" sz="1600" b="1" dirty="0">
                <a:solidFill>
                  <a:schemeClr val="tx1">
                    <a:lumMod val="65000"/>
                    <a:lumOff val="35000"/>
                  </a:schemeClr>
                </a:solidFill>
                <a:latin typeface="+mn-ea"/>
                <a:cs typeface="+mn-ea"/>
                <a:sym typeface="+mn-lt"/>
              </a:rPr>
              <a:t>测试代码：</a:t>
            </a:r>
          </a:p>
          <a:p>
            <a:pPr>
              <a:lnSpc>
                <a:spcPct val="150000"/>
              </a:lnSpc>
            </a:pPr>
            <a:r>
              <a:rPr kumimoji="1" lang="en-US" altLang="zh-CN" sz="1600" dirty="0">
                <a:solidFill>
                  <a:schemeClr val="tx1">
                    <a:lumMod val="65000"/>
                    <a:lumOff val="35000"/>
                  </a:schemeClr>
                </a:solidFill>
                <a:latin typeface="+mn-ea"/>
                <a:cs typeface="+mn-ea"/>
                <a:sym typeface="+mn-lt"/>
              </a:rPr>
              <a:t>- </a:t>
            </a:r>
            <a:r>
              <a:rPr kumimoji="1" lang="zh-CN" altLang="en-US" sz="1600" dirty="0">
                <a:solidFill>
                  <a:schemeClr val="tx1">
                    <a:lumMod val="65000"/>
                    <a:lumOff val="35000"/>
                  </a:schemeClr>
                </a:solidFill>
                <a:latin typeface="+mn-ea"/>
                <a:cs typeface="+mn-ea"/>
                <a:sym typeface="+mn-lt"/>
              </a:rPr>
              <a:t>模拟</a:t>
            </a:r>
            <a:r>
              <a:rPr kumimoji="1" lang="en-US" altLang="zh-CN" sz="1600" dirty="0">
                <a:solidFill>
                  <a:schemeClr val="tx1">
                    <a:lumMod val="65000"/>
                    <a:lumOff val="35000"/>
                  </a:schemeClr>
                </a:solidFill>
                <a:latin typeface="+mn-ea"/>
                <a:cs typeface="+mn-ea"/>
                <a:sym typeface="+mn-lt"/>
              </a:rPr>
              <a:t> `SettleClient` </a:t>
            </a:r>
            <a:r>
              <a:rPr kumimoji="1" lang="zh-CN" altLang="en-US" sz="1600" dirty="0">
                <a:solidFill>
                  <a:schemeClr val="tx1">
                    <a:lumMod val="65000"/>
                    <a:lumOff val="35000"/>
                  </a:schemeClr>
                </a:solidFill>
                <a:latin typeface="+mn-ea"/>
                <a:cs typeface="+mn-ea"/>
                <a:sym typeface="+mn-lt"/>
              </a:rPr>
              <a:t>返回系统交易日期</a:t>
            </a:r>
            <a:endParaRPr kumimoji="1" lang="zh-CN" altLang="en-US" sz="1600" b="1" dirty="0">
              <a:solidFill>
                <a:schemeClr val="tx1">
                  <a:lumMod val="65000"/>
                  <a:lumOff val="35000"/>
                </a:schemeClr>
              </a:solidFill>
              <a:latin typeface="+mn-ea"/>
              <a:cs typeface="+mn-ea"/>
              <a:sym typeface="+mn-lt"/>
            </a:endParaRPr>
          </a:p>
          <a:p>
            <a:pPr>
              <a:lnSpc>
                <a:spcPct val="150000"/>
              </a:lnSpc>
            </a:pPr>
            <a:r>
              <a:rPr kumimoji="1" lang="en-US" altLang="zh-CN" sz="1600" dirty="0">
                <a:solidFill>
                  <a:schemeClr val="tx1">
                    <a:lumMod val="65000"/>
                    <a:lumOff val="35000"/>
                  </a:schemeClr>
                </a:solidFill>
                <a:latin typeface="+mn-ea"/>
                <a:cs typeface="+mn-ea"/>
                <a:sym typeface="+mn-lt"/>
              </a:rPr>
              <a:t>- Mock `productMapper` </a:t>
            </a:r>
            <a:r>
              <a:rPr kumimoji="1" lang="zh-CN" altLang="en-US" sz="1600" dirty="0">
                <a:solidFill>
                  <a:schemeClr val="tx1">
                    <a:lumMod val="65000"/>
                    <a:lumOff val="35000"/>
                  </a:schemeClr>
                </a:solidFill>
                <a:latin typeface="+mn-ea"/>
                <a:cs typeface="+mn-ea"/>
                <a:sym typeface="+mn-lt"/>
              </a:rPr>
              <a:t>和</a:t>
            </a:r>
            <a:r>
              <a:rPr kumimoji="1" lang="en-US" altLang="zh-CN" sz="1600" dirty="0">
                <a:solidFill>
                  <a:schemeClr val="tx1">
                    <a:lumMod val="65000"/>
                    <a:lumOff val="35000"/>
                  </a:schemeClr>
                </a:solidFill>
                <a:latin typeface="+mn-ea"/>
                <a:cs typeface="+mn-ea"/>
                <a:sym typeface="+mn-lt"/>
              </a:rPr>
              <a:t> `netValueMapper`</a:t>
            </a:r>
            <a:r>
              <a:rPr kumimoji="1" lang="zh-CN" altLang="en-US" sz="1600" dirty="0">
                <a:solidFill>
                  <a:schemeClr val="tx1">
                    <a:lumMod val="65000"/>
                    <a:lumOff val="35000"/>
                  </a:schemeClr>
                </a:solidFill>
                <a:latin typeface="+mn-ea"/>
                <a:cs typeface="+mn-ea"/>
                <a:sym typeface="+mn-lt"/>
              </a:rPr>
              <a:t>，验证插入行为</a:t>
            </a:r>
          </a:p>
          <a:p>
            <a:pPr marL="3657600" lvl="8" indent="457200">
              <a:lnSpc>
                <a:spcPct val="150000"/>
              </a:lnSpc>
            </a:pPr>
            <a:endParaRPr kumimoji="1" lang="zh-CN" altLang="en-US" sz="1600" dirty="0">
              <a:solidFill>
                <a:schemeClr val="tx1">
                  <a:lumMod val="65000"/>
                  <a:lumOff val="35000"/>
                </a:schemeClr>
              </a:solidFill>
              <a:latin typeface="+mn-ea"/>
              <a:cs typeface="+mn-ea"/>
              <a:sym typeface="+mn-lt"/>
            </a:endParaRPr>
          </a:p>
        </p:txBody>
      </p:sp>
      <p:sp>
        <p:nvSpPr>
          <p:cNvPr id="9" name="文本框 8"/>
          <p:cNvSpPr txBox="1"/>
          <p:nvPr/>
        </p:nvSpPr>
        <p:spPr>
          <a:xfrm>
            <a:off x="858520" y="5325745"/>
            <a:ext cx="10273665" cy="1198880"/>
          </a:xfrm>
          <a:prstGeom prst="rect">
            <a:avLst/>
          </a:prstGeom>
          <a:noFill/>
          <a:ln>
            <a:noFill/>
          </a:ln>
        </p:spPr>
        <p:txBody>
          <a:bodyPr wrap="square" rtlCol="0">
            <a:spAutoFit/>
          </a:bodyPr>
          <a:lstStyle/>
          <a:p>
            <a:pPr>
              <a:lnSpc>
                <a:spcPct val="150000"/>
              </a:lnSpc>
            </a:pPr>
            <a:r>
              <a:rPr kumimoji="1" lang="zh-CN" altLang="en-US" sz="1600" b="1" dirty="0">
                <a:solidFill>
                  <a:schemeClr val="tx1">
                    <a:lumMod val="65000"/>
                    <a:lumOff val="35000"/>
                  </a:schemeClr>
                </a:solidFill>
                <a:latin typeface="+mn-ea"/>
                <a:cs typeface="+mn-ea"/>
                <a:sym typeface="+mn-lt"/>
              </a:rPr>
              <a:t>执行结果：</a:t>
            </a:r>
          </a:p>
          <a:p>
            <a:pPr>
              <a:lnSpc>
                <a:spcPct val="150000"/>
              </a:lnSpc>
            </a:pPr>
            <a:r>
              <a:rPr kumimoji="1" lang="en-US" altLang="zh-CN" sz="1600" dirty="0">
                <a:solidFill>
                  <a:schemeClr val="tx1">
                    <a:lumMod val="65000"/>
                    <a:lumOff val="35000"/>
                  </a:schemeClr>
                </a:solidFill>
                <a:latin typeface="+mn-ea"/>
                <a:cs typeface="+mn-ea"/>
                <a:sym typeface="+mn-lt"/>
              </a:rPr>
              <a:t>- </a:t>
            </a:r>
            <a:r>
              <a:rPr kumimoji="1" lang="zh-CN" altLang="en-US" sz="1600" dirty="0">
                <a:solidFill>
                  <a:schemeClr val="tx1">
                    <a:lumMod val="65000"/>
                    <a:lumOff val="35000"/>
                  </a:schemeClr>
                </a:solidFill>
                <a:latin typeface="+mn-ea"/>
                <a:cs typeface="+mn-ea"/>
                <a:sym typeface="+mn-lt"/>
              </a:rPr>
              <a:t>测试用例执行成功，断言和验证均通过</a:t>
            </a:r>
          </a:p>
          <a:p>
            <a:pPr>
              <a:lnSpc>
                <a:spcPct val="150000"/>
              </a:lnSpc>
            </a:pPr>
            <a:r>
              <a:rPr kumimoji="1" lang="en-US" altLang="zh-CN" sz="1600" dirty="0">
                <a:solidFill>
                  <a:schemeClr val="tx1">
                    <a:lumMod val="65000"/>
                    <a:lumOff val="35000"/>
                  </a:schemeClr>
                </a:solidFill>
                <a:latin typeface="+mn-ea"/>
                <a:cs typeface="+mn-ea"/>
                <a:sym typeface="+mn-lt"/>
              </a:rPr>
              <a:t>- Mock </a:t>
            </a:r>
            <a:r>
              <a:rPr kumimoji="1" lang="zh-CN" altLang="en-US" sz="1600" dirty="0">
                <a:solidFill>
                  <a:schemeClr val="tx1">
                    <a:lumMod val="65000"/>
                    <a:lumOff val="35000"/>
                  </a:schemeClr>
                </a:solidFill>
                <a:latin typeface="+mn-ea"/>
                <a:cs typeface="+mn-ea"/>
                <a:sym typeface="+mn-lt"/>
              </a:rPr>
              <a:t>行为：</a:t>
            </a:r>
            <a:r>
              <a:rPr kumimoji="1" lang="en-US" altLang="zh-CN" sz="1600" dirty="0">
                <a:solidFill>
                  <a:schemeClr val="tx1">
                    <a:lumMod val="65000"/>
                    <a:lumOff val="35000"/>
                  </a:schemeClr>
                </a:solidFill>
                <a:latin typeface="+mn-ea"/>
                <a:cs typeface="+mn-ea"/>
                <a:sym typeface="+mn-lt"/>
              </a:rPr>
              <a:t>`productMapper.insert()` </a:t>
            </a:r>
            <a:r>
              <a:rPr kumimoji="1" lang="zh-CN" altLang="en-US" sz="1600" dirty="0">
                <a:solidFill>
                  <a:schemeClr val="tx1">
                    <a:lumMod val="65000"/>
                    <a:lumOff val="35000"/>
                  </a:schemeClr>
                </a:solidFill>
                <a:latin typeface="+mn-ea"/>
                <a:cs typeface="+mn-ea"/>
                <a:sym typeface="+mn-lt"/>
              </a:rPr>
              <a:t>和</a:t>
            </a:r>
            <a:r>
              <a:rPr kumimoji="1" lang="en-US" altLang="zh-CN" sz="1600" dirty="0">
                <a:solidFill>
                  <a:schemeClr val="tx1">
                    <a:lumMod val="65000"/>
                    <a:lumOff val="35000"/>
                  </a:schemeClr>
                </a:solidFill>
                <a:latin typeface="+mn-ea"/>
                <a:cs typeface="+mn-ea"/>
                <a:sym typeface="+mn-lt"/>
              </a:rPr>
              <a:t> `netValueMapper.insert()` </a:t>
            </a:r>
            <a:r>
              <a:rPr kumimoji="1" lang="zh-CN" altLang="en-US" sz="1600" dirty="0">
                <a:solidFill>
                  <a:schemeClr val="tx1">
                    <a:lumMod val="65000"/>
                    <a:lumOff val="35000"/>
                  </a:schemeClr>
                </a:solidFill>
                <a:latin typeface="+mn-ea"/>
                <a:cs typeface="+mn-ea"/>
                <a:sym typeface="+mn-lt"/>
              </a:rPr>
              <a:t>各执行</a:t>
            </a:r>
            <a:r>
              <a:rPr kumimoji="1" lang="en-US" altLang="zh-CN" sz="1600" dirty="0">
                <a:solidFill>
                  <a:schemeClr val="tx1">
                    <a:lumMod val="65000"/>
                    <a:lumOff val="35000"/>
                  </a:schemeClr>
                </a:solidFill>
                <a:latin typeface="+mn-ea"/>
                <a:cs typeface="+mn-ea"/>
                <a:sym typeface="+mn-lt"/>
              </a:rPr>
              <a:t> 1 </a:t>
            </a:r>
            <a:r>
              <a:rPr kumimoji="1" lang="zh-CN" altLang="en-US" sz="1600" dirty="0">
                <a:solidFill>
                  <a:schemeClr val="tx1">
                    <a:lumMod val="65000"/>
                    <a:lumOff val="35000"/>
                  </a:schemeClr>
                </a:solidFill>
                <a:latin typeface="+mn-ea"/>
                <a:cs typeface="+mn-ea"/>
                <a:sym typeface="+mn-lt"/>
              </a:rPr>
              <a:t>次</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427480" cy="521970"/>
          </a:xfrm>
          <a:prstGeom prst="rect">
            <a:avLst/>
          </a:prstGeom>
          <a:noFill/>
        </p:spPr>
        <p:txBody>
          <a:bodyPr wrap="none" rtlCol="0">
            <a:spAutoFit/>
          </a:bodyPr>
          <a:lstStyle/>
          <a:p>
            <a:r>
              <a:rPr kumimoji="1" lang="en-US" altLang="zh-CN" sz="2800">
                <a:solidFill>
                  <a:srgbClr val="000928"/>
                </a:solidFill>
                <a:latin typeface="+mj-ea"/>
                <a:ea typeface="+mj-ea"/>
              </a:rPr>
              <a:t>PART 04</a:t>
            </a:r>
          </a:p>
        </p:txBody>
      </p:sp>
      <p:sp>
        <p:nvSpPr>
          <p:cNvPr id="25" name="文本框 24"/>
          <p:cNvSpPr txBox="1"/>
          <p:nvPr/>
        </p:nvSpPr>
        <p:spPr>
          <a:xfrm>
            <a:off x="2554605" y="2884170"/>
            <a:ext cx="7198995" cy="1014730"/>
          </a:xfrm>
          <a:prstGeom prst="rect">
            <a:avLst/>
          </a:prstGeom>
          <a:noFill/>
        </p:spPr>
        <p:txBody>
          <a:bodyPr wrap="square" rtlCol="0">
            <a:spAutoFit/>
          </a:bodyPr>
          <a:lstStyle/>
          <a:p>
            <a:pPr algn="ctr"/>
            <a:r>
              <a:rPr kumimoji="1" lang="zh-CN" altLang="en-US" sz="6000" dirty="0">
                <a:solidFill>
                  <a:srgbClr val="000928"/>
                </a:solidFill>
                <a:latin typeface="+mj-ea"/>
                <a:ea typeface="+mj-ea"/>
              </a:rPr>
              <a:t>集成测试</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1970"/>
          </a:xfrm>
          <a:prstGeom prst="rect">
            <a:avLst/>
          </a:prstGeom>
          <a:noFill/>
        </p:spPr>
        <p:txBody>
          <a:bodyPr wrap="square" rtlCol="0">
            <a:spAutoFit/>
          </a:bodyPr>
          <a:lstStyle/>
          <a:p>
            <a:pPr algn="dist"/>
            <a:r>
              <a:rPr kumimoji="1" lang="zh-CN" altLang="en-US" sz="2800" dirty="0">
                <a:solidFill>
                  <a:srgbClr val="000928"/>
                </a:solidFill>
                <a:latin typeface="+mj-ea"/>
              </a:rPr>
              <a:t>集成测试</a:t>
            </a:r>
          </a:p>
        </p:txBody>
      </p:sp>
      <p:sp>
        <p:nvSpPr>
          <p:cNvPr id="16" name="矩形 15"/>
          <p:cNvSpPr/>
          <p:nvPr>
            <p:custDataLst>
              <p:tags r:id="rId1"/>
            </p:custDataLst>
          </p:nvPr>
        </p:nvSpPr>
        <p:spPr>
          <a:xfrm>
            <a:off x="343535" y="1008380"/>
            <a:ext cx="9477375" cy="1198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custDataLst>
              <p:tags r:id="rId2"/>
            </p:custDataLst>
          </p:nvPr>
        </p:nvSpPr>
        <p:spPr>
          <a:xfrm>
            <a:off x="533885" y="1405147"/>
            <a:ext cx="1752600" cy="460375"/>
          </a:xfrm>
          <a:prstGeom prst="rect">
            <a:avLst/>
          </a:prstGeom>
          <a:noFill/>
        </p:spPr>
        <p:txBody>
          <a:bodyPr wrap="square" rtlCol="0">
            <a:spAutoFit/>
          </a:bodyPr>
          <a:lstStyle/>
          <a:p>
            <a:pPr algn="dist"/>
            <a:r>
              <a:rPr lang="zh-CN" altLang="en-US" sz="2400" dirty="0">
                <a:solidFill>
                  <a:schemeClr val="tx1">
                    <a:lumMod val="65000"/>
                    <a:lumOff val="35000"/>
                  </a:schemeClr>
                </a:solidFill>
                <a:latin typeface="+mj-ea"/>
                <a:ea typeface="+mj-ea"/>
                <a:cs typeface="+mn-ea"/>
                <a:sym typeface="Arial" panose="020B0604020202020204" pitchFamily="34" charset="0"/>
              </a:rPr>
              <a:t>测试目标</a:t>
            </a:r>
          </a:p>
        </p:txBody>
      </p:sp>
      <p:sp>
        <p:nvSpPr>
          <p:cNvPr id="18" name="文本框 17"/>
          <p:cNvSpPr txBox="1"/>
          <p:nvPr>
            <p:custDataLst>
              <p:tags r:id="rId3"/>
            </p:custDataLst>
          </p:nvPr>
        </p:nvSpPr>
        <p:spPr>
          <a:xfrm>
            <a:off x="2649220" y="1135380"/>
            <a:ext cx="6913880" cy="922020"/>
          </a:xfrm>
          <a:prstGeom prst="rect">
            <a:avLst/>
          </a:prstGeom>
          <a:noFill/>
        </p:spPr>
        <p:txBody>
          <a:bodyPr wrap="square" rtlCol="0">
            <a:spAutoFit/>
          </a:bodyPr>
          <a:lstStyle/>
          <a:p>
            <a:pPr indent="0">
              <a:lnSpc>
                <a:spcPct val="150000"/>
              </a:lnSpc>
            </a:pPr>
            <a:r>
              <a:rPr kumimoji="1" sz="1200" dirty="0">
                <a:solidFill>
                  <a:schemeClr val="tx1">
                    <a:lumMod val="50000"/>
                    <a:lumOff val="50000"/>
                  </a:schemeClr>
                </a:solidFill>
                <a:latin typeface="+mn-ea"/>
                <a:cs typeface="+mn-ea"/>
                <a:sym typeface="+mn-lt"/>
              </a:rPr>
              <a:t>通过充分的集成测试，我们能够提前发现和修复潜在的问题，降低系统故障和风险，提高系统的可靠性、稳定性和可用性。集成测试的结果和问题记录可以被用作进一步的问题跟踪和修复，并提供给开发人员和测试团队作为参考和指导，以优化系统的整体质量。</a:t>
            </a:r>
            <a:endPar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2" name="矩形 21"/>
          <p:cNvSpPr/>
          <p:nvPr>
            <p:custDataLst>
              <p:tags r:id="rId4"/>
            </p:custDataLst>
          </p:nvPr>
        </p:nvSpPr>
        <p:spPr>
          <a:xfrm>
            <a:off x="335915" y="2586355"/>
            <a:ext cx="4866005" cy="2701925"/>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custDataLst>
              <p:tags r:id="rId5"/>
            </p:custDataLst>
          </p:nvPr>
        </p:nvSpPr>
        <p:spPr>
          <a:xfrm>
            <a:off x="526265" y="2750896"/>
            <a:ext cx="1752600" cy="460375"/>
          </a:xfrm>
          <a:prstGeom prst="rect">
            <a:avLst/>
          </a:prstGeom>
          <a:noFill/>
        </p:spPr>
        <p:txBody>
          <a:bodyPr wrap="square" rtlCol="0">
            <a:spAutoFit/>
          </a:bodyPr>
          <a:lstStyle/>
          <a:p>
            <a:pPr algn="dist"/>
            <a:r>
              <a:rPr lang="zh-CN" altLang="en-US" sz="2400" dirty="0">
                <a:solidFill>
                  <a:schemeClr val="bg1"/>
                </a:solidFill>
                <a:latin typeface="+mj-ea"/>
                <a:ea typeface="+mj-ea"/>
                <a:cs typeface="+mn-ea"/>
                <a:sym typeface="Arial" panose="020B0604020202020204" pitchFamily="34" charset="0"/>
              </a:rPr>
              <a:t>测试范围</a:t>
            </a:r>
          </a:p>
        </p:txBody>
      </p:sp>
      <p:sp>
        <p:nvSpPr>
          <p:cNvPr id="24" name="文本框 23"/>
          <p:cNvSpPr txBox="1"/>
          <p:nvPr>
            <p:custDataLst>
              <p:tags r:id="rId6"/>
            </p:custDataLst>
          </p:nvPr>
        </p:nvSpPr>
        <p:spPr>
          <a:xfrm>
            <a:off x="2641600" y="2713355"/>
            <a:ext cx="2371725" cy="2082165"/>
          </a:xfrm>
          <a:prstGeom prst="rect">
            <a:avLst/>
          </a:prstGeom>
          <a:noFill/>
        </p:spPr>
        <p:txBody>
          <a:bodyPr wrap="square" rtlCol="0">
            <a:spAutoFit/>
          </a:bodyPr>
          <a:lstStyle/>
          <a:p>
            <a:pPr indent="0">
              <a:lnSpc>
                <a:spcPct val="120000"/>
              </a:lnSpc>
            </a:pPr>
            <a:r>
              <a:rPr lang="en-US" altLang="zh-CN"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        </a:t>
            </a:r>
            <a:r>
              <a:rPr lang="zh-CN" altLang="en-US"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本次测试主要针对软件的集成测试，以预先完成的单元测试为前提，不涉及硬件、系统测试以及单元测试。</a:t>
            </a:r>
          </a:p>
          <a:p>
            <a:pPr>
              <a:lnSpc>
                <a:spcPct val="120000"/>
              </a:lnSpc>
            </a:pPr>
            <a:r>
              <a:rPr lang="en-US" altLang="zh-CN"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        </a:t>
            </a:r>
            <a:r>
              <a:rPr lang="zh-CN" altLang="en-US"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本次测试中我们选定了较为复杂、业务重要的 1</a:t>
            </a:r>
            <a:r>
              <a:rPr lang="en-US" altLang="zh-CN"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2</a:t>
            </a:r>
            <a:r>
              <a:rPr lang="zh-CN" altLang="en-US"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 个前后端接口与</a:t>
            </a:r>
            <a:r>
              <a:rPr lang="en-US" altLang="zh-CN"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 3 </a:t>
            </a:r>
            <a:r>
              <a:rPr lang="zh-CN" altLang="en-US"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个子系统间接口。</a:t>
            </a:r>
            <a:r>
              <a:rPr lang="en-US" altLang="zh-CN"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12 </a:t>
            </a:r>
            <a:r>
              <a:rPr lang="zh-CN" altLang="en-US"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个前后端接口覆盖了所有六个微子系统。</a:t>
            </a:r>
          </a:p>
        </p:txBody>
      </p:sp>
      <p:pic>
        <p:nvPicPr>
          <p:cNvPr id="29" name="图片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6" name="图片 5" descr="图片1"/>
          <p:cNvPicPr>
            <a:picLocks noChangeAspect="1"/>
          </p:cNvPicPr>
          <p:nvPr/>
        </p:nvPicPr>
        <p:blipFill>
          <a:blip r:embed="rId13"/>
          <a:stretch>
            <a:fillRect/>
          </a:stretch>
        </p:blipFill>
        <p:spPr>
          <a:xfrm>
            <a:off x="5329555" y="2193925"/>
            <a:ext cx="6862445" cy="3402330"/>
          </a:xfrm>
          <a:prstGeom prst="rect">
            <a:avLst/>
          </a:prstGeom>
        </p:spPr>
      </p:pic>
      <p:cxnSp>
        <p:nvCxnSpPr>
          <p:cNvPr id="7" name="直接连接符 6"/>
          <p:cNvCxnSpPr/>
          <p:nvPr/>
        </p:nvCxnSpPr>
        <p:spPr>
          <a:xfrm>
            <a:off x="6553200" y="3825240"/>
            <a:ext cx="0" cy="133985"/>
          </a:xfrm>
          <a:prstGeom prst="line">
            <a:avLst/>
          </a:prstGeom>
          <a:ln w="76200">
            <a:solidFill>
              <a:srgbClr val="006CCC"/>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a:off x="6532245" y="3958590"/>
            <a:ext cx="1124585" cy="0"/>
          </a:xfrm>
          <a:prstGeom prst="line">
            <a:avLst/>
          </a:prstGeom>
          <a:ln w="76200">
            <a:solidFill>
              <a:srgbClr val="006CCC"/>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a:off x="9434830" y="4693285"/>
            <a:ext cx="455295" cy="0"/>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9890125" y="3769360"/>
            <a:ext cx="455295" cy="0"/>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9890125" y="3769360"/>
            <a:ext cx="0" cy="923925"/>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a:off x="9434830" y="3825240"/>
            <a:ext cx="544830" cy="0"/>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9979660" y="3825240"/>
            <a:ext cx="0" cy="868045"/>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flipH="1">
            <a:off x="9979660" y="4693285"/>
            <a:ext cx="407035" cy="0"/>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a:off x="8154670" y="4641215"/>
            <a:ext cx="0" cy="302895"/>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H="1">
            <a:off x="8137525" y="4944110"/>
            <a:ext cx="2271395" cy="0"/>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H="1">
            <a:off x="8154670" y="4644390"/>
            <a:ext cx="149225" cy="0"/>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a:off x="10408920" y="4679950"/>
            <a:ext cx="0" cy="264160"/>
          </a:xfrm>
          <a:prstGeom prst="line">
            <a:avLst/>
          </a:prstGeom>
          <a:ln w="38100">
            <a:solidFill>
              <a:srgbClr val="006CCC"/>
            </a:solidFill>
          </a:ln>
        </p:spPr>
        <p:style>
          <a:lnRef idx="2">
            <a:schemeClr val="accent1"/>
          </a:lnRef>
          <a:fillRef idx="0">
            <a:srgbClr val="FFFFFF"/>
          </a:fillRef>
          <a:effectRef idx="0">
            <a:srgbClr val="FFFFFF"/>
          </a:effectRef>
          <a:fontRef idx="minor">
            <a:schemeClr val="tx1"/>
          </a:fontRef>
        </p:style>
      </p:cxnSp>
      <p:sp>
        <p:nvSpPr>
          <p:cNvPr id="33" name="矩形 32"/>
          <p:cNvSpPr/>
          <p:nvPr>
            <p:custDataLst>
              <p:tags r:id="rId7"/>
            </p:custDataLst>
          </p:nvPr>
        </p:nvSpPr>
        <p:spPr>
          <a:xfrm>
            <a:off x="2971800" y="5593080"/>
            <a:ext cx="7611110" cy="877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custDataLst>
              <p:tags r:id="rId8"/>
            </p:custDataLst>
          </p:nvPr>
        </p:nvSpPr>
        <p:spPr>
          <a:xfrm>
            <a:off x="3206600" y="5801887"/>
            <a:ext cx="1752600" cy="460375"/>
          </a:xfrm>
          <a:prstGeom prst="rect">
            <a:avLst/>
          </a:prstGeom>
          <a:noFill/>
        </p:spPr>
        <p:txBody>
          <a:bodyPr wrap="square" rtlCol="0">
            <a:spAutoFit/>
          </a:bodyPr>
          <a:lstStyle/>
          <a:p>
            <a:pPr algn="dist"/>
            <a:r>
              <a:rPr lang="zh-CN" altLang="en-US" sz="2400" dirty="0">
                <a:solidFill>
                  <a:schemeClr val="tx1">
                    <a:lumMod val="65000"/>
                    <a:lumOff val="35000"/>
                  </a:schemeClr>
                </a:solidFill>
                <a:latin typeface="+mj-ea"/>
                <a:ea typeface="+mj-ea"/>
                <a:cs typeface="+mn-ea"/>
                <a:sym typeface="Arial" panose="020B0604020202020204" pitchFamily="34" charset="0"/>
              </a:rPr>
              <a:t>测试工具</a:t>
            </a:r>
          </a:p>
        </p:txBody>
      </p:sp>
      <p:sp>
        <p:nvSpPr>
          <p:cNvPr id="35" name="文本框 34"/>
          <p:cNvSpPr txBox="1"/>
          <p:nvPr>
            <p:custDataLst>
              <p:tags r:id="rId9"/>
            </p:custDataLst>
          </p:nvPr>
        </p:nvSpPr>
        <p:spPr>
          <a:xfrm>
            <a:off x="5277485" y="5720080"/>
            <a:ext cx="5089525" cy="645160"/>
          </a:xfrm>
          <a:prstGeom prst="rect">
            <a:avLst/>
          </a:prstGeom>
          <a:noFill/>
        </p:spPr>
        <p:txBody>
          <a:bodyPr wrap="square" rtlCol="0">
            <a:spAutoFit/>
          </a:bodyPr>
          <a:lstStyle/>
          <a:p>
            <a:pPr indent="0">
              <a:lnSpc>
                <a:spcPct val="150000"/>
              </a:lnSpc>
            </a:pPr>
            <a:r>
              <a:rPr kumimoji="1" lang="zh-CN" sz="1200" dirty="0">
                <a:solidFill>
                  <a:schemeClr val="tx1">
                    <a:lumMod val="50000"/>
                    <a:lumOff val="50000"/>
                  </a:schemeClr>
                </a:solidFill>
                <a:latin typeface="+mn-ea"/>
                <a:cs typeface="+mn-ea"/>
                <a:sym typeface="+mn-lt"/>
              </a:rPr>
              <a:t>本次集成测试中，我们主要使用</a:t>
            </a:r>
            <a:r>
              <a:rPr kumimoji="1" lang="en-US" altLang="zh-CN" sz="1200" dirty="0">
                <a:solidFill>
                  <a:schemeClr val="tx1">
                    <a:lumMod val="50000"/>
                    <a:lumOff val="50000"/>
                  </a:schemeClr>
                </a:solidFill>
                <a:latin typeface="+mn-ea"/>
                <a:cs typeface="+mn-ea"/>
                <a:sym typeface="+mn-lt"/>
              </a:rPr>
              <a:t> Apifox </a:t>
            </a:r>
            <a:r>
              <a:rPr kumimoji="1" lang="zh-CN" altLang="en-US" sz="1200" dirty="0">
                <a:solidFill>
                  <a:schemeClr val="tx1">
                    <a:lumMod val="50000"/>
                    <a:lumOff val="50000"/>
                  </a:schemeClr>
                </a:solidFill>
                <a:latin typeface="+mn-ea"/>
                <a:cs typeface="+mn-ea"/>
                <a:sym typeface="+mn-lt"/>
              </a:rPr>
              <a:t>完成测试，这是一个</a:t>
            </a:r>
            <a:r>
              <a:rPr kumimoji="1" lang="en-US" altLang="zh-CN" sz="1200" dirty="0">
                <a:solidFill>
                  <a:schemeClr val="tx1">
                    <a:lumMod val="50000"/>
                    <a:lumOff val="50000"/>
                  </a:schemeClr>
                </a:solidFill>
                <a:latin typeface="+mn-ea"/>
                <a:cs typeface="+mn-ea"/>
                <a:sym typeface="+mn-lt"/>
              </a:rPr>
              <a:t> </a:t>
            </a:r>
            <a:r>
              <a:rPr kumimoji="1" lang="zh-CN" altLang="en-US" sz="1200" dirty="0">
                <a:solidFill>
                  <a:schemeClr val="tx1">
                    <a:lumMod val="50000"/>
                    <a:lumOff val="50000"/>
                  </a:schemeClr>
                </a:solidFill>
                <a:latin typeface="+mn-ea"/>
                <a:cs typeface="+mn-ea"/>
                <a:sym typeface="+mn-lt"/>
              </a:rPr>
              <a:t>API 设计、开发、测试一体化协作平台，可以较为方便地完成接口测试与调试任务。</a:t>
            </a:r>
          </a:p>
        </p:txBody>
      </p:sp>
      <p:pic>
        <p:nvPicPr>
          <p:cNvPr id="39" name="图片 38"/>
          <p:cNvPicPr>
            <a:picLocks noChangeAspect="1"/>
          </p:cNvPicPr>
          <p:nvPr/>
        </p:nvPicPr>
        <p:blipFill>
          <a:blip r:embed="rId14"/>
          <a:stretch>
            <a:fillRect/>
          </a:stretch>
        </p:blipFill>
        <p:spPr>
          <a:xfrm>
            <a:off x="694055" y="5605780"/>
            <a:ext cx="1891665" cy="759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dissolv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p:bldP spid="18" grpId="0"/>
      <p:bldP spid="22" grpId="0" bldLvl="0" animBg="1"/>
      <p:bldP spid="23" grpId="0"/>
      <p:bldP spid="24" grpId="0"/>
      <p:bldP spid="33" grpId="0" bldLvl="0" animBg="1"/>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1970"/>
          </a:xfrm>
          <a:prstGeom prst="rect">
            <a:avLst/>
          </a:prstGeom>
          <a:noFill/>
        </p:spPr>
        <p:txBody>
          <a:bodyPr wrap="square" rtlCol="0">
            <a:spAutoFit/>
          </a:bodyPr>
          <a:lstStyle/>
          <a:p>
            <a:pPr algn="dist"/>
            <a:r>
              <a:rPr kumimoji="1" lang="zh-CN" altLang="en-US" sz="2800" dirty="0">
                <a:solidFill>
                  <a:srgbClr val="000928"/>
                </a:solidFill>
                <a:latin typeface="+mj-ea"/>
              </a:rPr>
              <a:t>集成测试</a:t>
            </a:r>
          </a:p>
        </p:txBody>
      </p:sp>
      <p:sp>
        <p:nvSpPr>
          <p:cNvPr id="26" name="文本框 25"/>
          <p:cNvSpPr txBox="1"/>
          <p:nvPr/>
        </p:nvSpPr>
        <p:spPr>
          <a:xfrm>
            <a:off x="937328" y="1371060"/>
            <a:ext cx="4340642" cy="521970"/>
          </a:xfrm>
          <a:prstGeom prst="rect">
            <a:avLst/>
          </a:prstGeom>
          <a:noFill/>
        </p:spPr>
        <p:txBody>
          <a:bodyPr wrap="square" rtlCol="0">
            <a:spAutoFit/>
          </a:bodyPr>
          <a:lstStyle/>
          <a:p>
            <a:r>
              <a:rPr kumimoji="1" lang="zh-CN" altLang="en-US" sz="2800" dirty="0">
                <a:solidFill>
                  <a:srgbClr val="000928"/>
                </a:solidFill>
                <a:latin typeface="+mj-ea"/>
                <a:ea typeface="+mj-ea"/>
              </a:rPr>
              <a:t>测试方法</a:t>
            </a:r>
          </a:p>
        </p:txBody>
      </p:sp>
      <p:sp>
        <p:nvSpPr>
          <p:cNvPr id="28" name="文本框 27"/>
          <p:cNvSpPr txBox="1"/>
          <p:nvPr/>
        </p:nvSpPr>
        <p:spPr>
          <a:xfrm>
            <a:off x="909320" y="1897380"/>
            <a:ext cx="4410710" cy="4523105"/>
          </a:xfrm>
          <a:prstGeom prst="rect">
            <a:avLst/>
          </a:prstGeom>
          <a:noFill/>
        </p:spPr>
        <p:txBody>
          <a:bodyPr wrap="square" rtlCol="0">
            <a:spAutoFit/>
          </a:bodyPr>
          <a:lstStyle/>
          <a:p>
            <a:pPr indent="0" fontAlgn="auto">
              <a:lnSpc>
                <a:spcPct val="200000"/>
              </a:lnSpc>
            </a:pPr>
            <a:r>
              <a:rPr kumimoji="1" lang="en-US" altLang="zh-CN" sz="1600" dirty="0">
                <a:solidFill>
                  <a:schemeClr val="tx1">
                    <a:lumMod val="50000"/>
                    <a:lumOff val="50000"/>
                  </a:schemeClr>
                </a:solidFill>
                <a:latin typeface="+mn-ea"/>
                <a:cs typeface="+mn-ea"/>
                <a:sym typeface="+mn-lt"/>
              </a:rPr>
              <a:t>    </a:t>
            </a:r>
            <a:r>
              <a:rPr kumimoji="1" lang="zh-CN" altLang="en-US" sz="1600" dirty="0">
                <a:solidFill>
                  <a:schemeClr val="tx1">
                    <a:lumMod val="50000"/>
                    <a:lumOff val="50000"/>
                  </a:schemeClr>
                </a:solidFill>
                <a:latin typeface="+mn-ea"/>
                <a:cs typeface="+mn-ea"/>
                <a:sym typeface="+mn-lt"/>
              </a:rPr>
              <a:t>本次集成测试中我们主要</a:t>
            </a:r>
            <a:r>
              <a:rPr kumimoji="1" sz="1600" dirty="0">
                <a:solidFill>
                  <a:schemeClr val="tx1">
                    <a:lumMod val="50000"/>
                    <a:lumOff val="50000"/>
                  </a:schemeClr>
                </a:solidFill>
                <a:latin typeface="+mn-ea"/>
                <a:cs typeface="+mn-ea"/>
                <a:sym typeface="+mn-lt"/>
              </a:rPr>
              <a:t>采用等价类划分的方法，按照变量输出的结果进行等价类划分，分为有效等价类和无效等价类。除此以外，参考使用边界值分析法、错误猜测方法和覆盖分析。</a:t>
            </a:r>
          </a:p>
          <a:p>
            <a:pPr indent="0" fontAlgn="auto">
              <a:lnSpc>
                <a:spcPct val="200000"/>
              </a:lnSpc>
            </a:pPr>
            <a:r>
              <a:rPr kumimoji="1" lang="en-US" sz="1600" dirty="0">
                <a:solidFill>
                  <a:schemeClr val="tx1">
                    <a:lumMod val="50000"/>
                    <a:lumOff val="50000"/>
                  </a:schemeClr>
                </a:solidFill>
                <a:latin typeface="+mn-ea"/>
                <a:cs typeface="+mn-ea"/>
                <a:sym typeface="+mn-lt"/>
              </a:rPr>
              <a:t>    </a:t>
            </a:r>
            <a:r>
              <a:rPr kumimoji="1" lang="zh-CN" altLang="en-US" sz="1600" dirty="0">
                <a:solidFill>
                  <a:schemeClr val="tx1">
                    <a:lumMod val="50000"/>
                    <a:lumOff val="50000"/>
                  </a:schemeClr>
                </a:solidFill>
                <a:latin typeface="+mn-ea"/>
                <a:cs typeface="+mn-ea"/>
                <a:sym typeface="+mn-lt"/>
              </a:rPr>
              <a:t>基于以上方法，我们完成了对从右侧接口中取出的</a:t>
            </a:r>
            <a:r>
              <a:rPr kumimoji="1" lang="en-US" altLang="zh-CN" sz="1600" dirty="0">
                <a:solidFill>
                  <a:schemeClr val="tx1">
                    <a:lumMod val="50000"/>
                    <a:lumOff val="50000"/>
                  </a:schemeClr>
                </a:solidFill>
                <a:latin typeface="+mn-ea"/>
                <a:cs typeface="+mn-ea"/>
                <a:sym typeface="+mn-lt"/>
              </a:rPr>
              <a:t> 15 </a:t>
            </a:r>
            <a:r>
              <a:rPr kumimoji="1" lang="zh-CN" altLang="en-US" sz="1600" dirty="0">
                <a:solidFill>
                  <a:schemeClr val="tx1">
                    <a:lumMod val="50000"/>
                    <a:lumOff val="50000"/>
                  </a:schemeClr>
                </a:solidFill>
                <a:latin typeface="+mn-ea"/>
                <a:cs typeface="+mn-ea"/>
                <a:sym typeface="+mn-lt"/>
              </a:rPr>
              <a:t>个较为复杂且业务重要的接口的测试用例分析与设计，共编写了</a:t>
            </a:r>
            <a:r>
              <a:rPr kumimoji="1" lang="en-US" altLang="zh-CN" sz="1600" dirty="0">
                <a:solidFill>
                  <a:schemeClr val="tx1">
                    <a:lumMod val="50000"/>
                    <a:lumOff val="50000"/>
                  </a:schemeClr>
                </a:solidFill>
                <a:latin typeface="+mn-ea"/>
                <a:cs typeface="+mn-ea"/>
                <a:sym typeface="+mn-lt"/>
              </a:rPr>
              <a:t> 93 </a:t>
            </a:r>
            <a:r>
              <a:rPr kumimoji="1" lang="zh-CN" altLang="en-US" sz="1600" dirty="0">
                <a:solidFill>
                  <a:schemeClr val="tx1">
                    <a:lumMod val="50000"/>
                    <a:lumOff val="50000"/>
                  </a:schemeClr>
                </a:solidFill>
                <a:latin typeface="+mn-ea"/>
                <a:cs typeface="+mn-ea"/>
                <a:sym typeface="+mn-lt"/>
              </a:rPr>
              <a:t>个测试用例。</a:t>
            </a:r>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3" name="图片 2"/>
          <p:cNvPicPr>
            <a:picLocks noChangeAspect="1"/>
          </p:cNvPicPr>
          <p:nvPr/>
        </p:nvPicPr>
        <p:blipFill>
          <a:blip r:embed="rId4"/>
          <a:stretch>
            <a:fillRect/>
          </a:stretch>
        </p:blipFill>
        <p:spPr>
          <a:xfrm>
            <a:off x="5664200" y="1077595"/>
            <a:ext cx="6339205" cy="5732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1970"/>
          </a:xfrm>
          <a:prstGeom prst="rect">
            <a:avLst/>
          </a:prstGeom>
          <a:noFill/>
        </p:spPr>
        <p:txBody>
          <a:bodyPr wrap="square" rtlCol="0">
            <a:spAutoFit/>
          </a:bodyPr>
          <a:lstStyle/>
          <a:p>
            <a:pPr algn="dist"/>
            <a:r>
              <a:rPr kumimoji="1" lang="zh-CN" altLang="en-US" sz="2800" dirty="0">
                <a:solidFill>
                  <a:srgbClr val="000928"/>
                </a:solidFill>
                <a:latin typeface="+mj-ea"/>
              </a:rPr>
              <a:t>集成测试</a:t>
            </a:r>
          </a:p>
        </p:txBody>
      </p:sp>
      <p:sp>
        <p:nvSpPr>
          <p:cNvPr id="26" name="文本框 25"/>
          <p:cNvSpPr txBox="1"/>
          <p:nvPr/>
        </p:nvSpPr>
        <p:spPr>
          <a:xfrm>
            <a:off x="981778" y="998315"/>
            <a:ext cx="4340642" cy="521970"/>
          </a:xfrm>
          <a:prstGeom prst="rect">
            <a:avLst/>
          </a:prstGeom>
          <a:noFill/>
        </p:spPr>
        <p:txBody>
          <a:bodyPr wrap="square" rtlCol="0">
            <a:spAutoFit/>
          </a:bodyPr>
          <a:lstStyle/>
          <a:p>
            <a:r>
              <a:rPr kumimoji="1" lang="zh-CN" altLang="en-US" sz="2800" dirty="0">
                <a:solidFill>
                  <a:srgbClr val="000928"/>
                </a:solidFill>
                <a:latin typeface="+mj-ea"/>
                <a:ea typeface="+mj-ea"/>
              </a:rPr>
              <a:t>测试分析与设计</a:t>
            </a:r>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5" name="图片 4"/>
          <p:cNvPicPr>
            <a:picLocks noChangeAspect="1"/>
          </p:cNvPicPr>
          <p:nvPr/>
        </p:nvPicPr>
        <p:blipFill>
          <a:blip r:embed="rId4"/>
          <a:stretch>
            <a:fillRect/>
          </a:stretch>
        </p:blipFill>
        <p:spPr>
          <a:xfrm>
            <a:off x="1627505" y="3039745"/>
            <a:ext cx="9554845" cy="3011805"/>
          </a:xfrm>
          <a:prstGeom prst="rect">
            <a:avLst/>
          </a:prstGeom>
        </p:spPr>
      </p:pic>
      <p:sp>
        <p:nvSpPr>
          <p:cNvPr id="7" name="文本框 6"/>
          <p:cNvSpPr txBox="1"/>
          <p:nvPr/>
        </p:nvSpPr>
        <p:spPr>
          <a:xfrm>
            <a:off x="1408430" y="1631315"/>
            <a:ext cx="9773920" cy="1324610"/>
          </a:xfrm>
          <a:prstGeom prst="rect">
            <a:avLst/>
          </a:prstGeom>
          <a:noFill/>
        </p:spPr>
        <p:txBody>
          <a:bodyPr wrap="square" rtlCol="0">
            <a:noAutofit/>
          </a:bodyPr>
          <a:lstStyle/>
          <a:p>
            <a:pPr indent="0" fontAlgn="auto">
              <a:lnSpc>
                <a:spcPct val="150000"/>
              </a:lnSpc>
            </a:pPr>
            <a:r>
              <a:rPr kumimoji="1" lang="en-US" altLang="zh-CN" sz="1600" dirty="0">
                <a:solidFill>
                  <a:schemeClr val="tx1">
                    <a:lumMod val="50000"/>
                    <a:lumOff val="50000"/>
                  </a:schemeClr>
                </a:solidFill>
                <a:latin typeface="+mn-ea"/>
                <a:cs typeface="+mn-ea"/>
                <a:sym typeface="+mn-lt"/>
              </a:rPr>
              <a:t>    </a:t>
            </a:r>
            <a:r>
              <a:rPr kumimoji="1" lang="zh-CN" altLang="en-US" sz="1600" dirty="0">
                <a:solidFill>
                  <a:schemeClr val="tx1">
                    <a:lumMod val="50000"/>
                    <a:lumOff val="50000"/>
                  </a:schemeClr>
                </a:solidFill>
                <a:latin typeface="+mn-ea"/>
                <a:cs typeface="+mn-ea"/>
                <a:sym typeface="+mn-lt"/>
              </a:rPr>
              <a:t>以登录接口为例，我们首先分析该测试对象的能划分出多少有效等价类与无效等价类，如有效等价类包括合法手机号、合法密码、合法用户类型，无效等价类包括非法用户类型、非法手机号格式、错误密码。</a:t>
            </a:r>
          </a:p>
          <a:p>
            <a:pPr indent="457200" fontAlgn="auto">
              <a:lnSpc>
                <a:spcPct val="150000"/>
              </a:lnSpc>
            </a:pPr>
            <a:r>
              <a:rPr kumimoji="1" lang="zh-CN" altLang="en-US" sz="1600" dirty="0">
                <a:solidFill>
                  <a:schemeClr val="tx1">
                    <a:lumMod val="50000"/>
                    <a:lumOff val="50000"/>
                  </a:schemeClr>
                </a:solidFill>
                <a:latin typeface="+mn-ea"/>
                <a:cs typeface="+mn-ea"/>
                <a:sym typeface="+mn-lt"/>
              </a:rPr>
              <a:t>接着结合边界分析法，得到最终的测试用例。</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1970"/>
          </a:xfrm>
          <a:prstGeom prst="rect">
            <a:avLst/>
          </a:prstGeom>
          <a:noFill/>
        </p:spPr>
        <p:txBody>
          <a:bodyPr wrap="square" rtlCol="0">
            <a:spAutoFit/>
          </a:bodyPr>
          <a:lstStyle/>
          <a:p>
            <a:pPr algn="dist"/>
            <a:r>
              <a:rPr kumimoji="1" lang="zh-CN" altLang="en-US" sz="2800" dirty="0">
                <a:solidFill>
                  <a:srgbClr val="000928"/>
                </a:solidFill>
                <a:latin typeface="+mj-ea"/>
              </a:rPr>
              <a:t>集成测试</a:t>
            </a:r>
          </a:p>
        </p:txBody>
      </p:sp>
      <p:sp>
        <p:nvSpPr>
          <p:cNvPr id="26" name="文本框 25"/>
          <p:cNvSpPr txBox="1"/>
          <p:nvPr/>
        </p:nvSpPr>
        <p:spPr>
          <a:xfrm>
            <a:off x="981778" y="998315"/>
            <a:ext cx="4340642" cy="521970"/>
          </a:xfrm>
          <a:prstGeom prst="rect">
            <a:avLst/>
          </a:prstGeom>
          <a:noFill/>
        </p:spPr>
        <p:txBody>
          <a:bodyPr wrap="square" rtlCol="0">
            <a:spAutoFit/>
          </a:bodyPr>
          <a:lstStyle/>
          <a:p>
            <a:r>
              <a:rPr kumimoji="1" lang="zh-CN" altLang="en-US" sz="2800" dirty="0">
                <a:solidFill>
                  <a:srgbClr val="000928"/>
                </a:solidFill>
                <a:latin typeface="+mj-ea"/>
                <a:ea typeface="+mj-ea"/>
              </a:rPr>
              <a:t>测试分析与设计</a:t>
            </a:r>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
        <p:nvSpPr>
          <p:cNvPr id="7" name="文本框 6"/>
          <p:cNvSpPr txBox="1"/>
          <p:nvPr/>
        </p:nvSpPr>
        <p:spPr>
          <a:xfrm>
            <a:off x="1408430" y="1659255"/>
            <a:ext cx="4144010" cy="657860"/>
          </a:xfrm>
          <a:prstGeom prst="rect">
            <a:avLst/>
          </a:prstGeom>
          <a:noFill/>
        </p:spPr>
        <p:txBody>
          <a:bodyPr wrap="square" rtlCol="0">
            <a:noAutofit/>
          </a:bodyPr>
          <a:lstStyle/>
          <a:p>
            <a:pPr indent="0" fontAlgn="auto">
              <a:lnSpc>
                <a:spcPct val="150000"/>
              </a:lnSpc>
            </a:pPr>
            <a:r>
              <a:rPr kumimoji="1" lang="zh-CN" altLang="en-US" sz="1600" dirty="0">
                <a:solidFill>
                  <a:schemeClr val="tx1">
                    <a:lumMod val="50000"/>
                    <a:lumOff val="50000"/>
                  </a:schemeClr>
                </a:solidFill>
                <a:latin typeface="+mn-ea"/>
                <a:cs typeface="+mn-ea"/>
                <a:sym typeface="+mn-lt"/>
              </a:rPr>
              <a:t>接着细化测试项，得到最终的测试用例：</a:t>
            </a:r>
          </a:p>
        </p:txBody>
      </p:sp>
      <p:pic>
        <p:nvPicPr>
          <p:cNvPr id="3" name="图片 2"/>
          <p:cNvPicPr>
            <a:picLocks noChangeAspect="1"/>
          </p:cNvPicPr>
          <p:nvPr/>
        </p:nvPicPr>
        <p:blipFill>
          <a:blip r:embed="rId4"/>
          <a:stretch>
            <a:fillRect/>
          </a:stretch>
        </p:blipFill>
        <p:spPr>
          <a:xfrm>
            <a:off x="852805" y="2195195"/>
            <a:ext cx="4985385" cy="2083435"/>
          </a:xfrm>
          <a:prstGeom prst="rect">
            <a:avLst/>
          </a:prstGeom>
        </p:spPr>
      </p:pic>
      <p:pic>
        <p:nvPicPr>
          <p:cNvPr id="4" name="图片 3"/>
          <p:cNvPicPr>
            <a:picLocks noChangeAspect="1"/>
          </p:cNvPicPr>
          <p:nvPr/>
        </p:nvPicPr>
        <p:blipFill>
          <a:blip r:embed="rId5"/>
          <a:srcRect l="-115" r="23361"/>
          <a:stretch>
            <a:fillRect/>
          </a:stretch>
        </p:blipFill>
        <p:spPr>
          <a:xfrm>
            <a:off x="6277610" y="2242820"/>
            <a:ext cx="5100955" cy="2035810"/>
          </a:xfrm>
          <a:prstGeom prst="rect">
            <a:avLst/>
          </a:prstGeom>
        </p:spPr>
      </p:pic>
      <p:pic>
        <p:nvPicPr>
          <p:cNvPr id="6" name="图片 5"/>
          <p:cNvPicPr>
            <a:picLocks noChangeAspect="1"/>
          </p:cNvPicPr>
          <p:nvPr/>
        </p:nvPicPr>
        <p:blipFill>
          <a:blip r:embed="rId6"/>
          <a:stretch>
            <a:fillRect/>
          </a:stretch>
        </p:blipFill>
        <p:spPr>
          <a:xfrm>
            <a:off x="939165" y="4385945"/>
            <a:ext cx="5082540" cy="2128520"/>
          </a:xfrm>
          <a:prstGeom prst="rect">
            <a:avLst/>
          </a:prstGeom>
        </p:spPr>
      </p:pic>
      <p:pic>
        <p:nvPicPr>
          <p:cNvPr id="8" name="图片 7"/>
          <p:cNvPicPr>
            <a:picLocks noChangeAspect="1"/>
          </p:cNvPicPr>
          <p:nvPr/>
        </p:nvPicPr>
        <p:blipFill>
          <a:blip r:embed="rId7"/>
          <a:stretch>
            <a:fillRect/>
          </a:stretch>
        </p:blipFill>
        <p:spPr>
          <a:xfrm>
            <a:off x="6250940" y="4385945"/>
            <a:ext cx="5166360" cy="2134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1970"/>
          </a:xfrm>
          <a:prstGeom prst="rect">
            <a:avLst/>
          </a:prstGeom>
          <a:noFill/>
        </p:spPr>
        <p:txBody>
          <a:bodyPr wrap="square" rtlCol="0">
            <a:spAutoFit/>
          </a:bodyPr>
          <a:lstStyle/>
          <a:p>
            <a:pPr algn="dist"/>
            <a:r>
              <a:rPr kumimoji="1" lang="zh-CN" altLang="en-US" sz="2800" dirty="0">
                <a:solidFill>
                  <a:srgbClr val="000928"/>
                </a:solidFill>
                <a:latin typeface="+mj-ea"/>
              </a:rPr>
              <a:t>集成测试</a:t>
            </a:r>
          </a:p>
        </p:txBody>
      </p:sp>
      <p:sp>
        <p:nvSpPr>
          <p:cNvPr id="26" name="文本框 25"/>
          <p:cNvSpPr txBox="1"/>
          <p:nvPr/>
        </p:nvSpPr>
        <p:spPr>
          <a:xfrm>
            <a:off x="981778" y="998315"/>
            <a:ext cx="4340642" cy="521970"/>
          </a:xfrm>
          <a:prstGeom prst="rect">
            <a:avLst/>
          </a:prstGeom>
          <a:noFill/>
        </p:spPr>
        <p:txBody>
          <a:bodyPr wrap="square" rtlCol="0">
            <a:spAutoFit/>
          </a:bodyPr>
          <a:lstStyle/>
          <a:p>
            <a:r>
              <a:rPr kumimoji="1" lang="zh-CN" altLang="en-US" sz="2800" dirty="0">
                <a:solidFill>
                  <a:srgbClr val="000928"/>
                </a:solidFill>
                <a:latin typeface="+mj-ea"/>
                <a:ea typeface="+mj-ea"/>
              </a:rPr>
              <a:t>测试分析与设计</a:t>
            </a:r>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
        <p:nvSpPr>
          <p:cNvPr id="7" name="文本框 6"/>
          <p:cNvSpPr txBox="1"/>
          <p:nvPr/>
        </p:nvSpPr>
        <p:spPr>
          <a:xfrm>
            <a:off x="1408430" y="1764030"/>
            <a:ext cx="4144010" cy="657860"/>
          </a:xfrm>
          <a:prstGeom prst="rect">
            <a:avLst/>
          </a:prstGeom>
          <a:noFill/>
        </p:spPr>
        <p:txBody>
          <a:bodyPr wrap="square" rtlCol="0">
            <a:noAutofit/>
          </a:bodyPr>
          <a:lstStyle/>
          <a:p>
            <a:pPr indent="0" fontAlgn="auto">
              <a:lnSpc>
                <a:spcPct val="150000"/>
              </a:lnSpc>
            </a:pPr>
            <a:r>
              <a:rPr kumimoji="1" lang="zh-CN" altLang="en-US" sz="1600" dirty="0">
                <a:solidFill>
                  <a:schemeClr val="tx1">
                    <a:lumMod val="50000"/>
                    <a:lumOff val="50000"/>
                  </a:schemeClr>
                </a:solidFill>
                <a:latin typeface="+mn-ea"/>
                <a:cs typeface="+mn-ea"/>
                <a:sym typeface="+mn-lt"/>
              </a:rPr>
              <a:t>接着细化测试项，得到最终的测试用例：</a:t>
            </a:r>
          </a:p>
        </p:txBody>
      </p:sp>
      <p:pic>
        <p:nvPicPr>
          <p:cNvPr id="12" name="图片 11"/>
          <p:cNvPicPr>
            <a:picLocks noChangeAspect="1"/>
          </p:cNvPicPr>
          <p:nvPr/>
        </p:nvPicPr>
        <p:blipFill>
          <a:blip r:embed="rId4"/>
          <a:stretch>
            <a:fillRect/>
          </a:stretch>
        </p:blipFill>
        <p:spPr>
          <a:xfrm>
            <a:off x="465455" y="2700655"/>
            <a:ext cx="5600065" cy="2341245"/>
          </a:xfrm>
          <a:prstGeom prst="rect">
            <a:avLst/>
          </a:prstGeom>
        </p:spPr>
      </p:pic>
      <p:pic>
        <p:nvPicPr>
          <p:cNvPr id="13" name="图片 12"/>
          <p:cNvPicPr>
            <a:picLocks noChangeAspect="1"/>
          </p:cNvPicPr>
          <p:nvPr/>
        </p:nvPicPr>
        <p:blipFill>
          <a:blip r:embed="rId5"/>
          <a:stretch>
            <a:fillRect/>
          </a:stretch>
        </p:blipFill>
        <p:spPr>
          <a:xfrm>
            <a:off x="6245225" y="2700655"/>
            <a:ext cx="5748655" cy="2340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1970"/>
          </a:xfrm>
          <a:prstGeom prst="rect">
            <a:avLst/>
          </a:prstGeom>
          <a:noFill/>
        </p:spPr>
        <p:txBody>
          <a:bodyPr wrap="square" rtlCol="0">
            <a:spAutoFit/>
          </a:bodyPr>
          <a:lstStyle/>
          <a:p>
            <a:pPr algn="dist"/>
            <a:r>
              <a:rPr kumimoji="1" lang="zh-CN" altLang="en-US" sz="2800" dirty="0">
                <a:solidFill>
                  <a:srgbClr val="000928"/>
                </a:solidFill>
                <a:latin typeface="+mj-ea"/>
              </a:rPr>
              <a:t>集成测试</a:t>
            </a:r>
          </a:p>
        </p:txBody>
      </p:sp>
      <p:sp>
        <p:nvSpPr>
          <p:cNvPr id="26" name="文本框 25"/>
          <p:cNvSpPr txBox="1"/>
          <p:nvPr/>
        </p:nvSpPr>
        <p:spPr>
          <a:xfrm>
            <a:off x="981778" y="998315"/>
            <a:ext cx="4340642" cy="521970"/>
          </a:xfrm>
          <a:prstGeom prst="rect">
            <a:avLst/>
          </a:prstGeom>
          <a:noFill/>
        </p:spPr>
        <p:txBody>
          <a:bodyPr wrap="square" rtlCol="0">
            <a:spAutoFit/>
          </a:bodyPr>
          <a:lstStyle/>
          <a:p>
            <a:r>
              <a:rPr kumimoji="1" lang="zh-CN" altLang="en-US" sz="2800" dirty="0">
                <a:solidFill>
                  <a:srgbClr val="000928"/>
                </a:solidFill>
                <a:latin typeface="+mj-ea"/>
                <a:ea typeface="+mj-ea"/>
              </a:rPr>
              <a:t>测试执行与结果分析</a:t>
            </a:r>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3" name="图片 2" descr="屏幕截图 2025-06-20 183305"/>
          <p:cNvPicPr>
            <a:picLocks noChangeAspect="1"/>
          </p:cNvPicPr>
          <p:nvPr/>
        </p:nvPicPr>
        <p:blipFill>
          <a:blip r:embed="rId4"/>
          <a:stretch>
            <a:fillRect/>
          </a:stretch>
        </p:blipFill>
        <p:spPr>
          <a:xfrm>
            <a:off x="2926715" y="1602740"/>
            <a:ext cx="8869045" cy="2038985"/>
          </a:xfrm>
          <a:prstGeom prst="rect">
            <a:avLst/>
          </a:prstGeom>
        </p:spPr>
      </p:pic>
      <p:pic>
        <p:nvPicPr>
          <p:cNvPr id="4" name="图片 3"/>
          <p:cNvPicPr>
            <a:picLocks noChangeAspect="1"/>
          </p:cNvPicPr>
          <p:nvPr/>
        </p:nvPicPr>
        <p:blipFill>
          <a:blip r:embed="rId5"/>
          <a:stretch>
            <a:fillRect/>
          </a:stretch>
        </p:blipFill>
        <p:spPr>
          <a:xfrm>
            <a:off x="4483735" y="3811905"/>
            <a:ext cx="7312025" cy="2927350"/>
          </a:xfrm>
          <a:prstGeom prst="rect">
            <a:avLst/>
          </a:prstGeom>
        </p:spPr>
      </p:pic>
      <p:sp>
        <p:nvSpPr>
          <p:cNvPr id="28" name="文本框 27"/>
          <p:cNvSpPr txBox="1"/>
          <p:nvPr/>
        </p:nvSpPr>
        <p:spPr>
          <a:xfrm>
            <a:off x="405130" y="3724275"/>
            <a:ext cx="4001135" cy="2061210"/>
          </a:xfrm>
          <a:prstGeom prst="rect">
            <a:avLst/>
          </a:prstGeom>
          <a:noFill/>
        </p:spPr>
        <p:txBody>
          <a:bodyPr wrap="square" rtlCol="0">
            <a:spAutoFit/>
          </a:bodyPr>
          <a:lstStyle/>
          <a:p>
            <a:pPr indent="0" fontAlgn="auto">
              <a:lnSpc>
                <a:spcPct val="200000"/>
              </a:lnSpc>
            </a:pPr>
            <a:r>
              <a:rPr kumimoji="1" lang="zh-CN" altLang="en-US" sz="1600" dirty="0">
                <a:solidFill>
                  <a:schemeClr val="tx1">
                    <a:lumMod val="50000"/>
                    <a:lumOff val="50000"/>
                  </a:schemeClr>
                </a:solidFill>
                <a:latin typeface="+mn-ea"/>
                <a:cs typeface="+mn-ea"/>
                <a:sym typeface="+mn-lt"/>
              </a:rPr>
              <a:t>使用</a:t>
            </a:r>
            <a:r>
              <a:rPr kumimoji="1" lang="en-US" altLang="zh-CN" sz="1600" dirty="0">
                <a:solidFill>
                  <a:schemeClr val="tx1">
                    <a:lumMod val="50000"/>
                    <a:lumOff val="50000"/>
                  </a:schemeClr>
                </a:solidFill>
                <a:latin typeface="+mn-ea"/>
                <a:cs typeface="+mn-ea"/>
                <a:sym typeface="+mn-lt"/>
              </a:rPr>
              <a:t> Apifox </a:t>
            </a:r>
            <a:r>
              <a:rPr kumimoji="1" lang="zh-CN" altLang="en-US" sz="1600" dirty="0">
                <a:solidFill>
                  <a:schemeClr val="tx1">
                    <a:lumMod val="50000"/>
                    <a:lumOff val="50000"/>
                  </a:schemeClr>
                </a:solidFill>
                <a:latin typeface="+mn-ea"/>
                <a:cs typeface="+mn-ea"/>
                <a:sym typeface="+mn-lt"/>
              </a:rPr>
              <a:t>完成对</a:t>
            </a:r>
            <a:r>
              <a:rPr kumimoji="1" lang="en-US" altLang="zh-CN" sz="1600" dirty="0">
                <a:solidFill>
                  <a:schemeClr val="tx1">
                    <a:lumMod val="50000"/>
                    <a:lumOff val="50000"/>
                  </a:schemeClr>
                </a:solidFill>
                <a:latin typeface="+mn-ea"/>
                <a:cs typeface="+mn-ea"/>
                <a:sym typeface="+mn-lt"/>
              </a:rPr>
              <a:t> 93 </a:t>
            </a:r>
            <a:r>
              <a:rPr kumimoji="1" lang="zh-CN" altLang="en-US" sz="1600" dirty="0">
                <a:solidFill>
                  <a:schemeClr val="tx1">
                    <a:lumMod val="50000"/>
                    <a:lumOff val="50000"/>
                  </a:schemeClr>
                </a:solidFill>
                <a:latin typeface="+mn-ea"/>
                <a:cs typeface="+mn-ea"/>
                <a:sym typeface="+mn-lt"/>
              </a:rPr>
              <a:t>个测试用例的自动化测试化，我们共发现了</a:t>
            </a:r>
            <a:r>
              <a:rPr kumimoji="1" lang="en-US" altLang="zh-CN" sz="1600" dirty="0">
                <a:solidFill>
                  <a:schemeClr val="tx1">
                    <a:lumMod val="50000"/>
                    <a:lumOff val="50000"/>
                  </a:schemeClr>
                </a:solidFill>
                <a:latin typeface="+mn-ea"/>
                <a:cs typeface="+mn-ea"/>
                <a:sym typeface="+mn-lt"/>
              </a:rPr>
              <a:t> 5 </a:t>
            </a:r>
            <a:r>
              <a:rPr kumimoji="1" lang="zh-CN" altLang="en-US" sz="1600" dirty="0">
                <a:solidFill>
                  <a:schemeClr val="tx1">
                    <a:lumMod val="50000"/>
                    <a:lumOff val="50000"/>
                  </a:schemeClr>
                </a:solidFill>
                <a:latin typeface="+mn-ea"/>
                <a:cs typeface="+mn-ea"/>
                <a:sym typeface="+mn-lt"/>
              </a:rPr>
              <a:t>个缺陷，实现了对系统集成所需的全面验证，保证系统在边界条件、异常情况下的稳定运行。</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427480" cy="521970"/>
          </a:xfrm>
          <a:prstGeom prst="rect">
            <a:avLst/>
          </a:prstGeom>
          <a:noFill/>
        </p:spPr>
        <p:txBody>
          <a:bodyPr wrap="none" rtlCol="0">
            <a:spAutoFit/>
          </a:bodyPr>
          <a:lstStyle/>
          <a:p>
            <a:r>
              <a:rPr kumimoji="1" lang="en-US" altLang="zh-CN" sz="2800">
                <a:solidFill>
                  <a:srgbClr val="000928"/>
                </a:solidFill>
                <a:latin typeface="+mj-ea"/>
                <a:ea typeface="+mj-ea"/>
              </a:rPr>
              <a:t>PART 05</a:t>
            </a:r>
          </a:p>
        </p:txBody>
      </p:sp>
      <p:sp>
        <p:nvSpPr>
          <p:cNvPr id="25" name="文本框 24"/>
          <p:cNvSpPr txBox="1"/>
          <p:nvPr/>
        </p:nvSpPr>
        <p:spPr>
          <a:xfrm>
            <a:off x="2554605" y="2884170"/>
            <a:ext cx="7198995" cy="1014730"/>
          </a:xfrm>
          <a:prstGeom prst="rect">
            <a:avLst/>
          </a:prstGeom>
          <a:noFill/>
        </p:spPr>
        <p:txBody>
          <a:bodyPr wrap="square" rtlCol="0">
            <a:spAutoFit/>
          </a:bodyPr>
          <a:lstStyle/>
          <a:p>
            <a:pPr algn="ctr"/>
            <a:r>
              <a:rPr kumimoji="1" lang="zh-CN" altLang="en-US" sz="6000" dirty="0">
                <a:solidFill>
                  <a:srgbClr val="000928"/>
                </a:solidFill>
                <a:latin typeface="+mj-ea"/>
                <a:ea typeface="+mj-ea"/>
              </a:rPr>
              <a:t>系统测试</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E705E-A572-F116-5C00-7C505F664BC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EDA55C6-EE52-8F48-26B7-AFA33744767E}"/>
              </a:ext>
            </a:extLst>
          </p:cNvPr>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系统测试</a:t>
            </a:r>
          </a:p>
        </p:txBody>
      </p:sp>
      <p:sp>
        <p:nvSpPr>
          <p:cNvPr id="4" name="文本框 3">
            <a:extLst>
              <a:ext uri="{FF2B5EF4-FFF2-40B4-BE49-F238E27FC236}">
                <a16:creationId xmlns:a16="http://schemas.microsoft.com/office/drawing/2014/main" id="{AEB0CB5D-7432-C469-78B1-1711283B7D81}"/>
              </a:ext>
            </a:extLst>
          </p:cNvPr>
          <p:cNvSpPr txBox="1"/>
          <p:nvPr/>
        </p:nvSpPr>
        <p:spPr>
          <a:xfrm>
            <a:off x="921417" y="1276874"/>
            <a:ext cx="1620957" cy="523220"/>
          </a:xfrm>
          <a:prstGeom prst="rect">
            <a:avLst/>
          </a:prstGeom>
          <a:noFill/>
        </p:spPr>
        <p:txBody>
          <a:bodyPr wrap="none" rtlCol="0">
            <a:spAutoFit/>
          </a:bodyPr>
          <a:lstStyle/>
          <a:p>
            <a:r>
              <a:rPr kumimoji="1" lang="zh-CN" altLang="en-US" sz="2800" dirty="0">
                <a:solidFill>
                  <a:srgbClr val="000928"/>
                </a:solidFill>
                <a:latin typeface="+mj-lt"/>
                <a:ea typeface="+mj-ea"/>
              </a:rPr>
              <a:t>测试目的</a:t>
            </a:r>
          </a:p>
        </p:txBody>
      </p:sp>
      <p:sp>
        <p:nvSpPr>
          <p:cNvPr id="6" name="文本框 5">
            <a:extLst>
              <a:ext uri="{FF2B5EF4-FFF2-40B4-BE49-F238E27FC236}">
                <a16:creationId xmlns:a16="http://schemas.microsoft.com/office/drawing/2014/main" id="{EBADD1AF-E30A-C4D2-1696-AE7C055C6F08}"/>
              </a:ext>
            </a:extLst>
          </p:cNvPr>
          <p:cNvSpPr txBox="1"/>
          <p:nvPr/>
        </p:nvSpPr>
        <p:spPr>
          <a:xfrm>
            <a:off x="921417" y="1944287"/>
            <a:ext cx="4879035" cy="1705403"/>
          </a:xfrm>
          <a:prstGeom prst="rect">
            <a:avLst/>
          </a:prstGeom>
          <a:noFill/>
        </p:spPr>
        <p:txBody>
          <a:bodyPr wrap="square" rtlCol="0">
            <a:spAutoFit/>
          </a:bodyPr>
          <a:lstStyle/>
          <a:p>
            <a:pPr>
              <a:lnSpc>
                <a:spcPct val="150000"/>
              </a:lnSpc>
            </a:pPr>
            <a:r>
              <a:rPr lang="zh-CN" altLang="en-US" b="1" dirty="0"/>
              <a:t>核心目的</a:t>
            </a:r>
            <a:r>
              <a:rPr lang="zh-CN" altLang="en-US" dirty="0"/>
              <a:t>是</a:t>
            </a:r>
            <a:r>
              <a:rPr lang="zh-CN" altLang="en-US" b="1" dirty="0"/>
              <a:t>评估整个集成后的软件系统是否符合规定的需求、设计目标和用户期望</a:t>
            </a:r>
            <a:r>
              <a:rPr lang="zh-CN" altLang="en-US" dirty="0"/>
              <a:t>，确保其在真实或模拟环境中能够正确、可靠、稳定地运行。</a:t>
            </a:r>
            <a:endParaRPr kumimoji="1" lang="zh-CN" altLang="en-US" sz="1200" dirty="0">
              <a:solidFill>
                <a:schemeClr val="tx1">
                  <a:lumMod val="50000"/>
                  <a:lumOff val="50000"/>
                </a:schemeClr>
              </a:solidFill>
              <a:latin typeface="+mn-ea"/>
              <a:cs typeface="+mn-ea"/>
              <a:sym typeface="+mn-lt"/>
            </a:endParaRPr>
          </a:p>
        </p:txBody>
      </p:sp>
      <p:sp>
        <p:nvSpPr>
          <p:cNvPr id="16" name="文本框 15">
            <a:extLst>
              <a:ext uri="{FF2B5EF4-FFF2-40B4-BE49-F238E27FC236}">
                <a16:creationId xmlns:a16="http://schemas.microsoft.com/office/drawing/2014/main" id="{9F2C20BD-92EA-E874-D4C1-B98829A1201A}"/>
              </a:ext>
            </a:extLst>
          </p:cNvPr>
          <p:cNvSpPr txBox="1"/>
          <p:nvPr/>
        </p:nvSpPr>
        <p:spPr>
          <a:xfrm rot="5400000">
            <a:off x="10149365" y="3205957"/>
            <a:ext cx="1005403" cy="584775"/>
          </a:xfrm>
          <a:prstGeom prst="rect">
            <a:avLst/>
          </a:prstGeom>
          <a:noFill/>
        </p:spPr>
        <p:txBody>
          <a:bodyPr wrap="none" rtlCol="0">
            <a:spAutoFit/>
          </a:bodyPr>
          <a:lstStyle/>
          <a:p>
            <a:r>
              <a:rPr kumimoji="1" lang="zh-CN" altLang="en-US" sz="3200" dirty="0">
                <a:solidFill>
                  <a:schemeClr val="bg1"/>
                </a:solidFill>
                <a:latin typeface="+mj-ea"/>
                <a:ea typeface="+mj-ea"/>
              </a:rPr>
              <a:t>文本</a:t>
            </a:r>
          </a:p>
        </p:txBody>
      </p:sp>
      <p:pic>
        <p:nvPicPr>
          <p:cNvPr id="17" name="图片 16">
            <a:extLst>
              <a:ext uri="{FF2B5EF4-FFF2-40B4-BE49-F238E27FC236}">
                <a16:creationId xmlns:a16="http://schemas.microsoft.com/office/drawing/2014/main" id="{BE988403-9772-7A83-A841-5B451B241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18" name="Drawing 0">
            <a:extLst>
              <a:ext uri="{FF2B5EF4-FFF2-40B4-BE49-F238E27FC236}">
                <a16:creationId xmlns:a16="http://schemas.microsoft.com/office/drawing/2014/main" id="{B2185F4F-4E21-09CB-BB16-B5B1509E066F}"/>
              </a:ext>
            </a:extLst>
          </p:cNvPr>
          <p:cNvPicPr/>
          <p:nvPr/>
        </p:nvPicPr>
        <p:blipFill>
          <a:blip r:embed="rId4"/>
          <a:stretch>
            <a:fillRect/>
          </a:stretch>
        </p:blipFill>
        <p:spPr>
          <a:xfrm>
            <a:off x="6161460" y="442384"/>
            <a:ext cx="4642617" cy="5829541"/>
          </a:xfrm>
          <a:prstGeom prst="rect">
            <a:avLst/>
          </a:prstGeom>
        </p:spPr>
      </p:pic>
      <p:sp>
        <p:nvSpPr>
          <p:cNvPr id="19" name="文本框 18">
            <a:extLst>
              <a:ext uri="{FF2B5EF4-FFF2-40B4-BE49-F238E27FC236}">
                <a16:creationId xmlns:a16="http://schemas.microsoft.com/office/drawing/2014/main" id="{6BBDD93D-BCAD-5EDB-4468-B9A9D8A9899A}"/>
              </a:ext>
            </a:extLst>
          </p:cNvPr>
          <p:cNvSpPr txBox="1"/>
          <p:nvPr/>
        </p:nvSpPr>
        <p:spPr>
          <a:xfrm>
            <a:off x="3537395" y="4152917"/>
            <a:ext cx="1741182" cy="523220"/>
          </a:xfrm>
          <a:prstGeom prst="rect">
            <a:avLst/>
          </a:prstGeom>
          <a:noFill/>
        </p:spPr>
        <p:txBody>
          <a:bodyPr wrap="none" rtlCol="0">
            <a:spAutoFit/>
          </a:bodyPr>
          <a:lstStyle/>
          <a:p>
            <a:r>
              <a:rPr kumimoji="1" lang="zh-CN" altLang="en-US" sz="2800" dirty="0">
                <a:solidFill>
                  <a:srgbClr val="000928"/>
                </a:solidFill>
                <a:latin typeface="+mj-lt"/>
                <a:ea typeface="+mj-ea"/>
              </a:rPr>
              <a:t>测试依据</a:t>
            </a:r>
            <a:r>
              <a:rPr kumimoji="1" lang="en-US" altLang="zh-CN" sz="2800" dirty="0">
                <a:solidFill>
                  <a:srgbClr val="000928"/>
                </a:solidFill>
                <a:latin typeface="+mj-lt"/>
                <a:ea typeface="+mj-ea"/>
              </a:rPr>
              <a:t>:</a:t>
            </a:r>
            <a:endParaRPr kumimoji="1" lang="zh-CN" altLang="en-US" sz="2800" dirty="0">
              <a:solidFill>
                <a:srgbClr val="000928"/>
              </a:solidFill>
              <a:latin typeface="+mj-lt"/>
              <a:ea typeface="+mj-ea"/>
            </a:endParaRPr>
          </a:p>
        </p:txBody>
      </p:sp>
      <p:sp>
        <p:nvSpPr>
          <p:cNvPr id="20" name="文本框 19">
            <a:extLst>
              <a:ext uri="{FF2B5EF4-FFF2-40B4-BE49-F238E27FC236}">
                <a16:creationId xmlns:a16="http://schemas.microsoft.com/office/drawing/2014/main" id="{4504887C-3B98-E75B-826D-8DF2D4BEC7C2}"/>
              </a:ext>
            </a:extLst>
          </p:cNvPr>
          <p:cNvSpPr txBox="1"/>
          <p:nvPr/>
        </p:nvSpPr>
        <p:spPr>
          <a:xfrm>
            <a:off x="1387923" y="4737946"/>
            <a:ext cx="4879035" cy="874407"/>
          </a:xfrm>
          <a:prstGeom prst="rect">
            <a:avLst/>
          </a:prstGeom>
          <a:noFill/>
        </p:spPr>
        <p:txBody>
          <a:bodyPr wrap="square" rtlCol="0">
            <a:spAutoFit/>
          </a:bodyPr>
          <a:lstStyle/>
          <a:p>
            <a:pPr>
              <a:lnSpc>
                <a:spcPct val="150000"/>
              </a:lnSpc>
            </a:pPr>
            <a:r>
              <a:rPr lang="zh-CN" altLang="en-US" dirty="0">
                <a:sym typeface="+mn-lt"/>
              </a:rPr>
              <a:t>总用例图：根据需求规约用例图的所有用例设计系统测试的用例，面向需求测试。</a:t>
            </a:r>
            <a:endParaRPr kumimoji="1" lang="zh-CN" altLang="en-US" sz="1200" dirty="0">
              <a:solidFill>
                <a:schemeClr val="tx1">
                  <a:lumMod val="50000"/>
                  <a:lumOff val="50000"/>
                </a:schemeClr>
              </a:solidFill>
              <a:latin typeface="+mn-ea"/>
              <a:cs typeface="+mn-ea"/>
              <a:sym typeface="+mn-lt"/>
            </a:endParaRPr>
          </a:p>
        </p:txBody>
      </p:sp>
    </p:spTree>
    <p:extLst>
      <p:ext uri="{BB962C8B-B14F-4D97-AF65-F5344CB8AC3E}">
        <p14:creationId xmlns:p14="http://schemas.microsoft.com/office/powerpoint/2010/main" val="40983659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6" grpId="0"/>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2461186" y="-12878"/>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平行四边形 2"/>
          <p:cNvSpPr/>
          <p:nvPr/>
        </p:nvSpPr>
        <p:spPr>
          <a:xfrm>
            <a:off x="-1886503" y="-12879"/>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 name="直线连接符 3"/>
          <p:cNvCxnSpPr>
            <a:stCxn id="3" idx="1"/>
          </p:cNvCxnSpPr>
          <p:nvPr/>
        </p:nvCxnSpPr>
        <p:spPr>
          <a:xfrm flipH="1">
            <a:off x="-1453746" y="-12879"/>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5" name="斜纹 4"/>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斜纹 5"/>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直角三角形 7"/>
          <p:cNvSpPr/>
          <p:nvPr/>
        </p:nvSpPr>
        <p:spPr>
          <a:xfrm rot="18900000">
            <a:off x="-3334377" y="-3216841"/>
            <a:ext cx="6417975" cy="6417975"/>
          </a:xfrm>
          <a:prstGeom prst="rtTriangl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p:nvSpPr>
        <p:spPr>
          <a:xfrm rot="18900000">
            <a:off x="-3334377" y="-3221869"/>
            <a:ext cx="6417975" cy="6417975"/>
          </a:xfrm>
          <a:prstGeom prst="rtTriangle">
            <a:avLst/>
          </a:prstGeom>
          <a:gradFill flip="none" rotWithShape="1">
            <a:gsLst>
              <a:gs pos="0">
                <a:srgbClr val="000928"/>
              </a:gs>
              <a:gs pos="99000">
                <a:srgbClr val="000928">
                  <a:alpha val="51178"/>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331574" y="2977700"/>
            <a:ext cx="1655914" cy="923330"/>
          </a:xfrm>
          <a:prstGeom prst="rect">
            <a:avLst/>
          </a:prstGeom>
          <a:noFill/>
        </p:spPr>
        <p:txBody>
          <a:bodyPr wrap="square" rtlCol="0">
            <a:spAutoFit/>
          </a:bodyPr>
          <a:lstStyle/>
          <a:p>
            <a:pPr algn="dist"/>
            <a:r>
              <a:rPr kumimoji="1" lang="zh-CN" altLang="en-US" sz="5400">
                <a:solidFill>
                  <a:srgbClr val="000928"/>
                </a:solidFill>
                <a:latin typeface="+mj-ea"/>
                <a:ea typeface="+mj-ea"/>
              </a:rPr>
              <a:t>目录</a:t>
            </a:r>
          </a:p>
        </p:txBody>
      </p:sp>
      <p:sp>
        <p:nvSpPr>
          <p:cNvPr id="11" name="文本框 10"/>
          <p:cNvSpPr txBox="1"/>
          <p:nvPr/>
        </p:nvSpPr>
        <p:spPr>
          <a:xfrm>
            <a:off x="2732440" y="3516309"/>
            <a:ext cx="1952779" cy="769441"/>
          </a:xfrm>
          <a:prstGeom prst="rect">
            <a:avLst/>
          </a:prstGeom>
          <a:noFill/>
        </p:spPr>
        <p:txBody>
          <a:bodyPr wrap="none" rtlCol="0">
            <a:spAutoFit/>
          </a:bodyPr>
          <a:lstStyle/>
          <a:p>
            <a:r>
              <a:rPr kumimoji="1" lang="en-US" altLang="zh-CN" sz="4400">
                <a:solidFill>
                  <a:srgbClr val="000928"/>
                </a:solidFill>
                <a:latin typeface="+mn-ea"/>
              </a:rPr>
              <a:t>C</a:t>
            </a:r>
            <a:r>
              <a:rPr kumimoji="1" lang="en-US" altLang="zh-CN" sz="2400">
                <a:solidFill>
                  <a:srgbClr val="000928"/>
                </a:solidFill>
                <a:latin typeface="+mn-ea"/>
              </a:rPr>
              <a:t>ONTENTS</a:t>
            </a:r>
            <a:endParaRPr kumimoji="1" lang="zh-CN" altLang="en-US" sz="3200">
              <a:solidFill>
                <a:srgbClr val="000928"/>
              </a:solidFill>
              <a:latin typeface="+mn-ea"/>
            </a:endParaRPr>
          </a:p>
        </p:txBody>
      </p:sp>
      <p:sp>
        <p:nvSpPr>
          <p:cNvPr id="12" name="文本框 11"/>
          <p:cNvSpPr txBox="1"/>
          <p:nvPr/>
        </p:nvSpPr>
        <p:spPr>
          <a:xfrm>
            <a:off x="6557010" y="-132080"/>
            <a:ext cx="3840480" cy="6784340"/>
          </a:xfrm>
          <a:prstGeom prst="rect">
            <a:avLst/>
          </a:prstGeom>
          <a:noFill/>
        </p:spPr>
        <p:txBody>
          <a:bodyPr wrap="none" rtlCol="0">
            <a:noAutofit/>
          </a:bodyPr>
          <a:lstStyle/>
          <a:p>
            <a:pPr marL="457200" indent="-457200" fontAlgn="auto">
              <a:lnSpc>
                <a:spcPct val="200000"/>
              </a:lnSpc>
              <a:buFont typeface="+mj-lt"/>
              <a:buAutoNum type="arabicPeriod"/>
            </a:pPr>
            <a:r>
              <a:rPr kumimoji="1" lang="zh-CN" altLang="en-US" sz="2800" dirty="0">
                <a:solidFill>
                  <a:srgbClr val="000928"/>
                </a:solidFill>
                <a:latin typeface="+mj-ea"/>
                <a:ea typeface="+mj-ea"/>
              </a:rPr>
              <a:t>项目概述</a:t>
            </a:r>
            <a:endParaRPr kumimoji="1" lang="en-US" altLang="zh-CN" sz="2800" dirty="0">
              <a:solidFill>
                <a:srgbClr val="000928"/>
              </a:solidFill>
              <a:latin typeface="+mj-ea"/>
              <a:ea typeface="+mj-ea"/>
            </a:endParaRPr>
          </a:p>
          <a:p>
            <a:pPr marL="457200" indent="-457200" fontAlgn="auto">
              <a:lnSpc>
                <a:spcPct val="200000"/>
              </a:lnSpc>
              <a:buFont typeface="+mj-lt"/>
              <a:buAutoNum type="arabicPeriod"/>
            </a:pPr>
            <a:r>
              <a:rPr kumimoji="1" lang="zh-CN" altLang="en-US" sz="2800" dirty="0">
                <a:solidFill>
                  <a:srgbClr val="000928"/>
                </a:solidFill>
                <a:latin typeface="+mj-ea"/>
                <a:ea typeface="+mj-ea"/>
              </a:rPr>
              <a:t>测试目标</a:t>
            </a:r>
            <a:endParaRPr kumimoji="1" lang="en-US" altLang="zh-CN" sz="2800" dirty="0">
              <a:solidFill>
                <a:srgbClr val="000928"/>
              </a:solidFill>
              <a:latin typeface="+mj-ea"/>
              <a:ea typeface="+mj-ea"/>
            </a:endParaRPr>
          </a:p>
          <a:p>
            <a:pPr marL="457200" indent="-457200" fontAlgn="auto">
              <a:lnSpc>
                <a:spcPct val="200000"/>
              </a:lnSpc>
              <a:buFont typeface="+mj-lt"/>
              <a:buAutoNum type="arabicPeriod"/>
            </a:pPr>
            <a:r>
              <a:rPr kumimoji="1" lang="zh-CN" altLang="en-US" sz="2800" dirty="0">
                <a:solidFill>
                  <a:srgbClr val="000928"/>
                </a:solidFill>
                <a:latin typeface="+mj-ea"/>
                <a:ea typeface="+mj-ea"/>
              </a:rPr>
              <a:t>单元测试</a:t>
            </a:r>
            <a:endParaRPr kumimoji="1" lang="en-US" altLang="zh-CN" sz="2800" dirty="0">
              <a:solidFill>
                <a:srgbClr val="000928"/>
              </a:solidFill>
              <a:latin typeface="+mj-ea"/>
              <a:ea typeface="+mj-ea"/>
            </a:endParaRPr>
          </a:p>
          <a:p>
            <a:pPr marL="457200" indent="-457200" fontAlgn="auto">
              <a:lnSpc>
                <a:spcPct val="200000"/>
              </a:lnSpc>
              <a:buFont typeface="+mj-lt"/>
              <a:buAutoNum type="arabicPeriod"/>
            </a:pPr>
            <a:r>
              <a:rPr kumimoji="1" lang="zh-CN" altLang="en-US" sz="2800" dirty="0">
                <a:solidFill>
                  <a:srgbClr val="000928"/>
                </a:solidFill>
                <a:latin typeface="+mj-ea"/>
                <a:ea typeface="+mj-ea"/>
              </a:rPr>
              <a:t>集成测试</a:t>
            </a:r>
          </a:p>
          <a:p>
            <a:pPr marL="457200" indent="-457200" fontAlgn="auto">
              <a:lnSpc>
                <a:spcPct val="200000"/>
              </a:lnSpc>
              <a:buFont typeface="+mj-lt"/>
              <a:buAutoNum type="arabicPeriod"/>
            </a:pPr>
            <a:r>
              <a:rPr kumimoji="1" lang="zh-CN" altLang="en-US" sz="2800" dirty="0">
                <a:solidFill>
                  <a:srgbClr val="000928"/>
                </a:solidFill>
                <a:latin typeface="+mj-ea"/>
                <a:ea typeface="+mj-ea"/>
              </a:rPr>
              <a:t>系统测试</a:t>
            </a:r>
          </a:p>
          <a:p>
            <a:pPr marL="457200" indent="-457200" fontAlgn="auto">
              <a:lnSpc>
                <a:spcPct val="200000"/>
              </a:lnSpc>
              <a:buFont typeface="+mj-lt"/>
              <a:buAutoNum type="arabicPeriod"/>
            </a:pPr>
            <a:r>
              <a:rPr kumimoji="1" lang="zh-CN" altLang="en-US" sz="2800" dirty="0">
                <a:solidFill>
                  <a:srgbClr val="000928"/>
                </a:solidFill>
                <a:latin typeface="+mj-ea"/>
                <a:ea typeface="+mj-ea"/>
              </a:rPr>
              <a:t>缺陷跟踪</a:t>
            </a:r>
          </a:p>
          <a:p>
            <a:pPr marL="457200" indent="-457200" fontAlgn="auto">
              <a:lnSpc>
                <a:spcPct val="200000"/>
              </a:lnSpc>
              <a:buFont typeface="+mj-lt"/>
              <a:buAutoNum type="arabicPeriod"/>
            </a:pPr>
            <a:r>
              <a:rPr kumimoji="1" lang="zh-CN" altLang="en-US" sz="2800" dirty="0">
                <a:solidFill>
                  <a:srgbClr val="000928"/>
                </a:solidFill>
                <a:latin typeface="+mj-ea"/>
                <a:ea typeface="+mj-ea"/>
              </a:rPr>
              <a:t>测试平台与课程练习</a:t>
            </a:r>
          </a:p>
          <a:p>
            <a:pPr marL="457200" indent="-457200" fontAlgn="auto">
              <a:lnSpc>
                <a:spcPct val="200000"/>
              </a:lnSpc>
              <a:buFont typeface="+mj-lt"/>
              <a:buAutoNum type="arabicPeriod"/>
            </a:pPr>
            <a:r>
              <a:rPr kumimoji="1" lang="zh-CN" altLang="en-US" sz="2800" dirty="0">
                <a:solidFill>
                  <a:srgbClr val="000928"/>
                </a:solidFill>
                <a:latin typeface="+mj-ea"/>
                <a:ea typeface="+mj-ea"/>
              </a:rPr>
              <a:t>测试总结</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ED38C-4150-4089-AA62-ADE003C8F4C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BB0BBB8-5838-747F-42BF-8C2F52BCE58F}"/>
              </a:ext>
            </a:extLst>
          </p:cNvPr>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系统测试</a:t>
            </a:r>
          </a:p>
        </p:txBody>
      </p:sp>
      <p:sp>
        <p:nvSpPr>
          <p:cNvPr id="26" name="文本框 25">
            <a:extLst>
              <a:ext uri="{FF2B5EF4-FFF2-40B4-BE49-F238E27FC236}">
                <a16:creationId xmlns:a16="http://schemas.microsoft.com/office/drawing/2014/main" id="{234D0B72-D151-E2D5-3A5C-2BC37754D98F}"/>
              </a:ext>
            </a:extLst>
          </p:cNvPr>
          <p:cNvSpPr txBox="1"/>
          <p:nvPr/>
        </p:nvSpPr>
        <p:spPr>
          <a:xfrm>
            <a:off x="6417591" y="1169161"/>
            <a:ext cx="4340642" cy="523220"/>
          </a:xfrm>
          <a:prstGeom prst="rect">
            <a:avLst/>
          </a:prstGeom>
          <a:noFill/>
        </p:spPr>
        <p:txBody>
          <a:bodyPr wrap="square" rtlCol="0">
            <a:spAutoFit/>
          </a:bodyPr>
          <a:lstStyle/>
          <a:p>
            <a:r>
              <a:rPr kumimoji="1" lang="zh-CN" altLang="en-US" sz="2800" dirty="0">
                <a:solidFill>
                  <a:srgbClr val="000928"/>
                </a:solidFill>
                <a:latin typeface="+mj-ea"/>
                <a:ea typeface="+mj-ea"/>
              </a:rPr>
              <a:t>用例设计：</a:t>
            </a:r>
          </a:p>
        </p:txBody>
      </p:sp>
      <p:sp>
        <p:nvSpPr>
          <p:cNvPr id="28" name="文本框 27">
            <a:extLst>
              <a:ext uri="{FF2B5EF4-FFF2-40B4-BE49-F238E27FC236}">
                <a16:creationId xmlns:a16="http://schemas.microsoft.com/office/drawing/2014/main" id="{3EA34028-346E-8E6F-45C8-150FA743B735}"/>
              </a:ext>
            </a:extLst>
          </p:cNvPr>
          <p:cNvSpPr txBox="1"/>
          <p:nvPr/>
        </p:nvSpPr>
        <p:spPr>
          <a:xfrm>
            <a:off x="6233722" y="1963884"/>
            <a:ext cx="4406900" cy="1689373"/>
          </a:xfrm>
          <a:prstGeom prst="rect">
            <a:avLst/>
          </a:prstGeom>
          <a:noFill/>
        </p:spPr>
        <p:txBody>
          <a:bodyPr wrap="square" rtlCol="0">
            <a:spAutoFit/>
          </a:bodyPr>
          <a:lstStyle/>
          <a:p>
            <a:pPr>
              <a:lnSpc>
                <a:spcPct val="150000"/>
              </a:lnSpc>
            </a:pPr>
            <a:r>
              <a:rPr kumimoji="1" lang="zh-CN" altLang="en-US" dirty="0">
                <a:latin typeface="黑体" panose="02010609060101010101" pitchFamily="49" charset="-122"/>
                <a:ea typeface="黑体" panose="02010609060101010101" pitchFamily="49" charset="-122"/>
                <a:cs typeface="+mn-ea"/>
                <a:sym typeface="+mn-lt"/>
              </a:rPr>
              <a:t>  根据我们系统的软件结构设计，由于我们是微服务架构，把系统分成了六个子系统，所以我们也将系统测试用例分为六个部分：</a:t>
            </a:r>
          </a:p>
        </p:txBody>
      </p:sp>
      <p:pic>
        <p:nvPicPr>
          <p:cNvPr id="29" name="图片 28">
            <a:extLst>
              <a:ext uri="{FF2B5EF4-FFF2-40B4-BE49-F238E27FC236}">
                <a16:creationId xmlns:a16="http://schemas.microsoft.com/office/drawing/2014/main" id="{8E9F4814-C47D-8B49-78AF-416B042D5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4" name="图片 3">
            <a:extLst>
              <a:ext uri="{FF2B5EF4-FFF2-40B4-BE49-F238E27FC236}">
                <a16:creationId xmlns:a16="http://schemas.microsoft.com/office/drawing/2014/main" id="{A2A8A312-A402-87BB-2F50-0B82EFDD62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7300" y="890351"/>
            <a:ext cx="4815898" cy="5525811"/>
          </a:xfrm>
          <a:prstGeom prst="rect">
            <a:avLst/>
          </a:prstGeom>
          <a:noFill/>
          <a:ln>
            <a:noFill/>
          </a:ln>
        </p:spPr>
      </p:pic>
      <p:sp>
        <p:nvSpPr>
          <p:cNvPr id="7" name="文本框 6">
            <a:extLst>
              <a:ext uri="{FF2B5EF4-FFF2-40B4-BE49-F238E27FC236}">
                <a16:creationId xmlns:a16="http://schemas.microsoft.com/office/drawing/2014/main" id="{2AA3A644-11FC-94B1-25AB-016F87F360D4}"/>
              </a:ext>
            </a:extLst>
          </p:cNvPr>
          <p:cNvSpPr txBox="1"/>
          <p:nvPr/>
        </p:nvSpPr>
        <p:spPr>
          <a:xfrm>
            <a:off x="6832304" y="4143921"/>
            <a:ext cx="1189562"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登录</a:t>
            </a:r>
            <a:r>
              <a:rPr kumimoji="1" lang="en-US" altLang="zh-CN" sz="1400" dirty="0">
                <a:solidFill>
                  <a:srgbClr val="000928"/>
                </a:solidFill>
                <a:latin typeface="+mn-ea"/>
                <a:cs typeface="+mn-ea"/>
                <a:sym typeface="+mn-lt"/>
              </a:rPr>
              <a:t>LOG</a:t>
            </a:r>
            <a:endParaRPr kumimoji="1" lang="zh-CN" altLang="en-US" sz="1400" dirty="0">
              <a:solidFill>
                <a:srgbClr val="000928"/>
              </a:solidFill>
              <a:latin typeface="+mn-ea"/>
              <a:cs typeface="+mn-ea"/>
              <a:sym typeface="+mn-lt"/>
            </a:endParaRPr>
          </a:p>
        </p:txBody>
      </p:sp>
      <p:sp>
        <p:nvSpPr>
          <p:cNvPr id="8" name="文本框 7">
            <a:extLst>
              <a:ext uri="{FF2B5EF4-FFF2-40B4-BE49-F238E27FC236}">
                <a16:creationId xmlns:a16="http://schemas.microsoft.com/office/drawing/2014/main" id="{F786A992-F465-5619-1646-B1C82580D1F2}"/>
              </a:ext>
            </a:extLst>
          </p:cNvPr>
          <p:cNvSpPr txBox="1"/>
          <p:nvPr/>
        </p:nvSpPr>
        <p:spPr>
          <a:xfrm>
            <a:off x="8750073" y="4151553"/>
            <a:ext cx="1189562"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产品管理</a:t>
            </a:r>
            <a:r>
              <a:rPr kumimoji="1" lang="en-US" altLang="zh-CN" sz="1400" dirty="0">
                <a:solidFill>
                  <a:srgbClr val="000928"/>
                </a:solidFill>
                <a:latin typeface="+mn-ea"/>
                <a:cs typeface="+mn-ea"/>
                <a:sym typeface="+mn-lt"/>
              </a:rPr>
              <a:t>PD</a:t>
            </a:r>
            <a:endParaRPr kumimoji="1" lang="zh-CN" altLang="en-US" sz="1400" dirty="0">
              <a:solidFill>
                <a:srgbClr val="000928"/>
              </a:solidFill>
              <a:latin typeface="+mn-ea"/>
              <a:cs typeface="+mn-ea"/>
              <a:sym typeface="+mn-lt"/>
            </a:endParaRPr>
          </a:p>
        </p:txBody>
      </p:sp>
      <p:sp>
        <p:nvSpPr>
          <p:cNvPr id="9" name="文本框 8">
            <a:extLst>
              <a:ext uri="{FF2B5EF4-FFF2-40B4-BE49-F238E27FC236}">
                <a16:creationId xmlns:a16="http://schemas.microsoft.com/office/drawing/2014/main" id="{0F63606B-58B3-7C04-51B1-BAF4E346E47F}"/>
              </a:ext>
            </a:extLst>
          </p:cNvPr>
          <p:cNvSpPr txBox="1"/>
          <p:nvPr/>
        </p:nvSpPr>
        <p:spPr>
          <a:xfrm>
            <a:off x="6761003" y="4730833"/>
            <a:ext cx="1528883"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账户管理</a:t>
            </a:r>
            <a:r>
              <a:rPr kumimoji="1" lang="en-US" altLang="zh-CN" sz="1400" dirty="0">
                <a:solidFill>
                  <a:srgbClr val="000928"/>
                </a:solidFill>
                <a:latin typeface="+mn-ea"/>
                <a:cs typeface="+mn-ea"/>
                <a:sym typeface="+mn-lt"/>
              </a:rPr>
              <a:t>ACC</a:t>
            </a:r>
            <a:endParaRPr kumimoji="1" lang="zh-CN" altLang="en-US" sz="1400" dirty="0">
              <a:solidFill>
                <a:srgbClr val="000928"/>
              </a:solidFill>
              <a:latin typeface="+mn-ea"/>
              <a:cs typeface="+mn-ea"/>
              <a:sym typeface="+mn-lt"/>
            </a:endParaRPr>
          </a:p>
        </p:txBody>
      </p:sp>
      <p:sp>
        <p:nvSpPr>
          <p:cNvPr id="10" name="文本框 9">
            <a:extLst>
              <a:ext uri="{FF2B5EF4-FFF2-40B4-BE49-F238E27FC236}">
                <a16:creationId xmlns:a16="http://schemas.microsoft.com/office/drawing/2014/main" id="{9D821724-4A70-6F17-6631-77A942F4F3EE}"/>
              </a:ext>
            </a:extLst>
          </p:cNvPr>
          <p:cNvSpPr txBox="1"/>
          <p:nvPr/>
        </p:nvSpPr>
        <p:spPr>
          <a:xfrm>
            <a:off x="8755128" y="4730833"/>
            <a:ext cx="1189562"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申购赎回</a:t>
            </a:r>
            <a:r>
              <a:rPr kumimoji="1" lang="en-US" altLang="zh-CN" sz="1400" dirty="0">
                <a:solidFill>
                  <a:srgbClr val="000928"/>
                </a:solidFill>
                <a:latin typeface="+mn-ea"/>
                <a:cs typeface="+mn-ea"/>
                <a:sym typeface="+mn-lt"/>
              </a:rPr>
              <a:t>TR</a:t>
            </a:r>
            <a:endParaRPr kumimoji="1" lang="zh-CN" altLang="en-US" sz="1400" dirty="0">
              <a:solidFill>
                <a:srgbClr val="000928"/>
              </a:solidFill>
              <a:latin typeface="+mn-ea"/>
              <a:cs typeface="+mn-ea"/>
              <a:sym typeface="+mn-lt"/>
            </a:endParaRPr>
          </a:p>
        </p:txBody>
      </p:sp>
      <p:sp>
        <p:nvSpPr>
          <p:cNvPr id="11" name="文本框 10">
            <a:extLst>
              <a:ext uri="{FF2B5EF4-FFF2-40B4-BE49-F238E27FC236}">
                <a16:creationId xmlns:a16="http://schemas.microsoft.com/office/drawing/2014/main" id="{E3BD1189-8088-269B-30E7-EB0110EFD4CA}"/>
              </a:ext>
            </a:extLst>
          </p:cNvPr>
          <p:cNvSpPr txBox="1"/>
          <p:nvPr/>
        </p:nvSpPr>
        <p:spPr>
          <a:xfrm>
            <a:off x="6915370" y="5310114"/>
            <a:ext cx="1023430"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清算</a:t>
            </a:r>
            <a:r>
              <a:rPr kumimoji="1" lang="en-US" altLang="zh-CN" sz="1400" dirty="0">
                <a:solidFill>
                  <a:srgbClr val="000928"/>
                </a:solidFill>
                <a:latin typeface="+mn-ea"/>
                <a:cs typeface="+mn-ea"/>
                <a:sym typeface="+mn-lt"/>
              </a:rPr>
              <a:t>ST</a:t>
            </a:r>
            <a:endParaRPr kumimoji="1" lang="zh-CN" altLang="en-US" sz="1400" dirty="0">
              <a:solidFill>
                <a:srgbClr val="000928"/>
              </a:solidFill>
              <a:latin typeface="+mn-ea"/>
              <a:cs typeface="+mn-ea"/>
              <a:sym typeface="+mn-lt"/>
            </a:endParaRPr>
          </a:p>
        </p:txBody>
      </p:sp>
      <p:sp>
        <p:nvSpPr>
          <p:cNvPr id="12" name="文本框 11">
            <a:extLst>
              <a:ext uri="{FF2B5EF4-FFF2-40B4-BE49-F238E27FC236}">
                <a16:creationId xmlns:a16="http://schemas.microsoft.com/office/drawing/2014/main" id="{1315BFD1-5123-8702-A97B-5E72360B42FD}"/>
              </a:ext>
            </a:extLst>
          </p:cNvPr>
          <p:cNvSpPr txBox="1"/>
          <p:nvPr/>
        </p:nvSpPr>
        <p:spPr>
          <a:xfrm>
            <a:off x="8755128" y="5310113"/>
            <a:ext cx="1189562"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业务查询</a:t>
            </a:r>
            <a:r>
              <a:rPr kumimoji="1" lang="en-US" altLang="zh-CN" sz="1400" dirty="0">
                <a:solidFill>
                  <a:srgbClr val="000928"/>
                </a:solidFill>
                <a:latin typeface="+mn-ea"/>
                <a:cs typeface="+mn-ea"/>
                <a:sym typeface="+mn-lt"/>
              </a:rPr>
              <a:t>QR</a:t>
            </a:r>
            <a:endParaRPr kumimoji="1" lang="zh-CN" altLang="en-US" sz="1400" dirty="0">
              <a:solidFill>
                <a:srgbClr val="000928"/>
              </a:solidFill>
              <a:latin typeface="+mn-ea"/>
              <a:cs typeface="+mn-ea"/>
              <a:sym typeface="+mn-lt"/>
            </a:endParaRPr>
          </a:p>
        </p:txBody>
      </p:sp>
    </p:spTree>
    <p:extLst>
      <p:ext uri="{BB962C8B-B14F-4D97-AF65-F5344CB8AC3E}">
        <p14:creationId xmlns:p14="http://schemas.microsoft.com/office/powerpoint/2010/main" val="25156124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E5482-D0B6-9B33-5408-00598627931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549D26F-C41E-74AF-3FB8-7D6CCDA4E593}"/>
              </a:ext>
            </a:extLst>
          </p:cNvPr>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系统测试</a:t>
            </a:r>
          </a:p>
        </p:txBody>
      </p:sp>
      <p:pic>
        <p:nvPicPr>
          <p:cNvPr id="32" name="图片 31">
            <a:extLst>
              <a:ext uri="{FF2B5EF4-FFF2-40B4-BE49-F238E27FC236}">
                <a16:creationId xmlns:a16="http://schemas.microsoft.com/office/drawing/2014/main" id="{E9B21164-56F6-91C2-E22E-1E9BF5B05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graphicFrame>
        <p:nvGraphicFramePr>
          <p:cNvPr id="33" name="表格 32">
            <a:extLst>
              <a:ext uri="{FF2B5EF4-FFF2-40B4-BE49-F238E27FC236}">
                <a16:creationId xmlns:a16="http://schemas.microsoft.com/office/drawing/2014/main" id="{3A3298B7-9B49-F3F1-7343-A4EF77330532}"/>
              </a:ext>
            </a:extLst>
          </p:cNvPr>
          <p:cNvGraphicFramePr>
            <a:graphicFrameLocks noGrp="1"/>
          </p:cNvGraphicFramePr>
          <p:nvPr>
            <p:extLst>
              <p:ext uri="{D42A27DB-BD31-4B8C-83A1-F6EECF244321}">
                <p14:modId xmlns:p14="http://schemas.microsoft.com/office/powerpoint/2010/main" val="4121847307"/>
              </p:ext>
            </p:extLst>
          </p:nvPr>
        </p:nvGraphicFramePr>
        <p:xfrm>
          <a:off x="1534228" y="1902443"/>
          <a:ext cx="8600435" cy="4109073"/>
        </p:xfrm>
        <a:graphic>
          <a:graphicData uri="http://schemas.openxmlformats.org/drawingml/2006/table">
            <a:tbl>
              <a:tblPr firstRow="1" firstCol="1" bandRow="1">
                <a:tableStyleId>{5C22544A-7EE6-4342-B048-85BDC9FD1C3A}</a:tableStyleId>
              </a:tblPr>
              <a:tblGrid>
                <a:gridCol w="619900">
                  <a:extLst>
                    <a:ext uri="{9D8B030D-6E8A-4147-A177-3AD203B41FA5}">
                      <a16:colId xmlns:a16="http://schemas.microsoft.com/office/drawing/2014/main" val="562871021"/>
                    </a:ext>
                  </a:extLst>
                </a:gridCol>
                <a:gridCol w="777318">
                  <a:extLst>
                    <a:ext uri="{9D8B030D-6E8A-4147-A177-3AD203B41FA5}">
                      <a16:colId xmlns:a16="http://schemas.microsoft.com/office/drawing/2014/main" val="1889550036"/>
                    </a:ext>
                  </a:extLst>
                </a:gridCol>
                <a:gridCol w="953192">
                  <a:extLst>
                    <a:ext uri="{9D8B030D-6E8A-4147-A177-3AD203B41FA5}">
                      <a16:colId xmlns:a16="http://schemas.microsoft.com/office/drawing/2014/main" val="3109273572"/>
                    </a:ext>
                  </a:extLst>
                </a:gridCol>
                <a:gridCol w="721950">
                  <a:extLst>
                    <a:ext uri="{9D8B030D-6E8A-4147-A177-3AD203B41FA5}">
                      <a16:colId xmlns:a16="http://schemas.microsoft.com/office/drawing/2014/main" val="745310874"/>
                    </a:ext>
                  </a:extLst>
                </a:gridCol>
                <a:gridCol w="825085">
                  <a:extLst>
                    <a:ext uri="{9D8B030D-6E8A-4147-A177-3AD203B41FA5}">
                      <a16:colId xmlns:a16="http://schemas.microsoft.com/office/drawing/2014/main" val="2643987246"/>
                    </a:ext>
                  </a:extLst>
                </a:gridCol>
                <a:gridCol w="1385276">
                  <a:extLst>
                    <a:ext uri="{9D8B030D-6E8A-4147-A177-3AD203B41FA5}">
                      <a16:colId xmlns:a16="http://schemas.microsoft.com/office/drawing/2014/main" val="1303228561"/>
                    </a:ext>
                  </a:extLst>
                </a:gridCol>
                <a:gridCol w="1692512">
                  <a:extLst>
                    <a:ext uri="{9D8B030D-6E8A-4147-A177-3AD203B41FA5}">
                      <a16:colId xmlns:a16="http://schemas.microsoft.com/office/drawing/2014/main" val="1400971525"/>
                    </a:ext>
                  </a:extLst>
                </a:gridCol>
                <a:gridCol w="1625202">
                  <a:extLst>
                    <a:ext uri="{9D8B030D-6E8A-4147-A177-3AD203B41FA5}">
                      <a16:colId xmlns:a16="http://schemas.microsoft.com/office/drawing/2014/main" val="3305558509"/>
                    </a:ext>
                  </a:extLst>
                </a:gridCol>
              </a:tblGrid>
              <a:tr h="648801">
                <a:tc>
                  <a:txBody>
                    <a:bodyPr/>
                    <a:lstStyle/>
                    <a:p>
                      <a:pPr algn="just">
                        <a:buNone/>
                      </a:pPr>
                      <a:r>
                        <a:rPr lang="zh-CN" sz="1400" kern="100" dirty="0">
                          <a:effectLst/>
                        </a:rPr>
                        <a:t>测试用例</a:t>
                      </a:r>
                      <a:r>
                        <a:rPr lang="en-US" sz="1400" kern="100" dirty="0">
                          <a:effectLst/>
                        </a:rPr>
                        <a:t>ID</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dirty="0">
                          <a:effectLst/>
                        </a:rPr>
                        <a:t>测试项</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测试标题</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重要级别</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前置条件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输入数据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dirty="0">
                          <a:effectLst/>
                        </a:rPr>
                        <a:t>操作步骤</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dirty="0">
                          <a:effectLst/>
                        </a:rPr>
                        <a:t>预期结果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61234"/>
                  </a:ext>
                </a:extLst>
              </a:tr>
              <a:tr h="648801">
                <a:tc>
                  <a:txBody>
                    <a:bodyPr/>
                    <a:lstStyle/>
                    <a:p>
                      <a:pPr algn="just">
                        <a:buNone/>
                      </a:pPr>
                      <a:r>
                        <a:rPr lang="en-US" sz="1400" kern="100">
                          <a:effectLst/>
                        </a:rPr>
                        <a:t>TR-001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提交申购请求</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正常申购成功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高</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风险匹配</a:t>
                      </a:r>
                      <a:r>
                        <a:rPr lang="en-US" sz="1400" kern="100">
                          <a:effectLst/>
                        </a:rPr>
                        <a:t>/</a:t>
                      </a:r>
                      <a:r>
                        <a:rPr lang="zh-CN" sz="1400" kern="100">
                          <a:effectLst/>
                        </a:rPr>
                        <a:t>余额充足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产品</a:t>
                      </a:r>
                      <a:r>
                        <a:rPr lang="en-US" sz="1400" kern="100">
                          <a:effectLst/>
                        </a:rPr>
                        <a:t>ID</a:t>
                      </a:r>
                      <a:r>
                        <a:rPr lang="zh-CN" sz="1400" kern="100">
                          <a:effectLst/>
                        </a:rPr>
                        <a:t>：</a:t>
                      </a:r>
                      <a:r>
                        <a:rPr lang="en-US" sz="1400" kern="100">
                          <a:effectLst/>
                        </a:rPr>
                        <a:t>P1003   </a:t>
                      </a:r>
                      <a:r>
                        <a:rPr lang="zh-CN" sz="1400" kern="100">
                          <a:effectLst/>
                        </a:rPr>
                        <a:t>申购金额：</a:t>
                      </a:r>
                      <a:r>
                        <a:rPr lang="en-US" sz="1400" kern="100">
                          <a:effectLst/>
                        </a:rPr>
                        <a:t>5,000</a:t>
                      </a:r>
                      <a:r>
                        <a:rPr lang="zh-CN" sz="1400" kern="100">
                          <a:effectLst/>
                        </a:rPr>
                        <a:t>元</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en-US" sz="1400" kern="100">
                          <a:effectLst/>
                        </a:rPr>
                        <a:t>1. </a:t>
                      </a:r>
                      <a:r>
                        <a:rPr lang="zh-CN" sz="1400" kern="100">
                          <a:effectLst/>
                        </a:rPr>
                        <a:t>选择产品</a:t>
                      </a:r>
                      <a:r>
                        <a:rPr lang="en-US" sz="1400" kern="100">
                          <a:effectLst/>
                        </a:rPr>
                        <a:t>   2. </a:t>
                      </a:r>
                      <a:r>
                        <a:rPr lang="zh-CN" sz="1400" kern="100">
                          <a:effectLst/>
                        </a:rPr>
                        <a:t>输入申购金额</a:t>
                      </a:r>
                      <a:r>
                        <a:rPr lang="en-US" sz="1400" kern="100">
                          <a:effectLst/>
                        </a:rPr>
                        <a:t>   3. </a:t>
                      </a:r>
                      <a:r>
                        <a:rPr lang="zh-CN" sz="1400" kern="100">
                          <a:effectLst/>
                        </a:rPr>
                        <a:t>提交申购</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申购成功，生成申购记录</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5677459"/>
                  </a:ext>
                </a:extLst>
              </a:tr>
              <a:tr h="865068">
                <a:tc>
                  <a:txBody>
                    <a:bodyPr/>
                    <a:lstStyle/>
                    <a:p>
                      <a:pPr algn="just">
                        <a:buNone/>
                      </a:pPr>
                      <a:r>
                        <a:rPr lang="en-US" sz="1400" kern="100">
                          <a:effectLst/>
                        </a:rPr>
                        <a:t>TR-002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提交申购请求</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风险等级不匹配申购失败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高</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客户风险低于产品风险</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高风险产品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en-US" sz="1400" kern="100">
                          <a:effectLst/>
                        </a:rPr>
                        <a:t>1. </a:t>
                      </a:r>
                      <a:r>
                        <a:rPr lang="zh-CN" sz="1400" kern="100">
                          <a:effectLst/>
                        </a:rPr>
                        <a:t>选择高风险产品</a:t>
                      </a:r>
                      <a:r>
                        <a:rPr lang="en-US" sz="1400" kern="100">
                          <a:effectLst/>
                        </a:rPr>
                        <a:t>   2. </a:t>
                      </a:r>
                      <a:r>
                        <a:rPr lang="zh-CN" sz="1400" kern="100">
                          <a:effectLst/>
                        </a:rPr>
                        <a:t>输入申购金额</a:t>
                      </a:r>
                      <a:r>
                        <a:rPr lang="en-US" sz="1400" kern="100">
                          <a:effectLst/>
                        </a:rPr>
                        <a:t>   3. </a:t>
                      </a:r>
                      <a:r>
                        <a:rPr lang="zh-CN" sz="1400" kern="100">
                          <a:effectLst/>
                        </a:rPr>
                        <a:t>提交申购</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提示</a:t>
                      </a:r>
                      <a:r>
                        <a:rPr lang="en-US" sz="1400" kern="100">
                          <a:effectLst/>
                        </a:rPr>
                        <a:t>"</a:t>
                      </a:r>
                      <a:r>
                        <a:rPr lang="zh-CN" sz="1400" kern="100">
                          <a:effectLst/>
                        </a:rPr>
                        <a:t>您的风险等级不符合此产品要求</a:t>
                      </a:r>
                      <a:r>
                        <a:rPr lang="en-US"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9017293"/>
                  </a:ext>
                </a:extLst>
              </a:tr>
              <a:tr h="648801">
                <a:tc>
                  <a:txBody>
                    <a:bodyPr/>
                    <a:lstStyle/>
                    <a:p>
                      <a:pPr algn="just">
                        <a:buNone/>
                      </a:pPr>
                      <a:r>
                        <a:rPr lang="en-US" sz="1400" kern="100">
                          <a:effectLst/>
                        </a:rPr>
                        <a:t>TR-003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提交申购请求</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余额不足申购失败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高</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账户余额不足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申购金额：</a:t>
                      </a:r>
                      <a:r>
                        <a:rPr lang="en-US" sz="1400" kern="100">
                          <a:effectLst/>
                        </a:rPr>
                        <a:t>50,000</a:t>
                      </a:r>
                      <a:r>
                        <a:rPr lang="zh-CN" sz="1400" kern="100">
                          <a:effectLst/>
                        </a:rPr>
                        <a:t>元</a:t>
                      </a:r>
                      <a:r>
                        <a:rPr lang="en-US" sz="1400" kern="100">
                          <a:effectLst/>
                        </a:rPr>
                        <a:t>   </a:t>
                      </a:r>
                      <a:r>
                        <a:rPr lang="zh-CN" sz="1400" kern="100">
                          <a:effectLst/>
                        </a:rPr>
                        <a:t>余额：</a:t>
                      </a:r>
                      <a:r>
                        <a:rPr lang="en-US" sz="1400" kern="100">
                          <a:effectLst/>
                        </a:rPr>
                        <a:t>30,000</a:t>
                      </a:r>
                      <a:r>
                        <a:rPr lang="zh-CN" sz="1400" kern="100">
                          <a:effectLst/>
                        </a:rPr>
                        <a:t>元</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en-US" sz="1400" kern="100">
                          <a:effectLst/>
                        </a:rPr>
                        <a:t>1. </a:t>
                      </a:r>
                      <a:r>
                        <a:rPr lang="zh-CN" sz="1400" kern="100">
                          <a:effectLst/>
                        </a:rPr>
                        <a:t>输入超过余额的金额</a:t>
                      </a:r>
                      <a:r>
                        <a:rPr lang="en-US" sz="1400" kern="100">
                          <a:effectLst/>
                        </a:rPr>
                        <a:t>   2. </a:t>
                      </a:r>
                      <a:r>
                        <a:rPr lang="zh-CN" sz="1400" kern="100">
                          <a:effectLst/>
                        </a:rPr>
                        <a:t>提交申购</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提示</a:t>
                      </a:r>
                      <a:r>
                        <a:rPr lang="en-US" sz="1400" kern="100">
                          <a:effectLst/>
                        </a:rPr>
                        <a:t>"</a:t>
                      </a:r>
                      <a:r>
                        <a:rPr lang="zh-CN" sz="1400" kern="100">
                          <a:effectLst/>
                        </a:rPr>
                        <a:t>账户余额不足</a:t>
                      </a:r>
                      <a:r>
                        <a:rPr lang="en-US"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58924589"/>
                  </a:ext>
                </a:extLst>
              </a:tr>
              <a:tr h="648801">
                <a:tc>
                  <a:txBody>
                    <a:bodyPr/>
                    <a:lstStyle/>
                    <a:p>
                      <a:pPr algn="just">
                        <a:buNone/>
                      </a:pPr>
                      <a:r>
                        <a:rPr lang="en-US" sz="1400" kern="100">
                          <a:effectLst/>
                        </a:rPr>
                        <a:t>TR-004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提交赎回请求</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正常赎回成功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高</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持有足够份额</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产品</a:t>
                      </a:r>
                      <a:r>
                        <a:rPr lang="en-US" sz="1400" kern="100">
                          <a:effectLst/>
                        </a:rPr>
                        <a:t>ID</a:t>
                      </a:r>
                      <a:r>
                        <a:rPr lang="zh-CN" sz="1400" kern="100">
                          <a:effectLst/>
                        </a:rPr>
                        <a:t>：</a:t>
                      </a:r>
                      <a:r>
                        <a:rPr lang="en-US" sz="1400" kern="100">
                          <a:effectLst/>
                        </a:rPr>
                        <a:t>P1004   </a:t>
                      </a:r>
                      <a:r>
                        <a:rPr lang="zh-CN" sz="1400" kern="100">
                          <a:effectLst/>
                        </a:rPr>
                        <a:t>赎回份额：</a:t>
                      </a:r>
                      <a:r>
                        <a:rPr lang="en-US" sz="1400" kern="100">
                          <a:effectLst/>
                        </a:rPr>
                        <a:t>100</a:t>
                      </a:r>
                      <a:r>
                        <a:rPr lang="zh-CN" sz="1400" kern="100">
                          <a:effectLst/>
                        </a:rPr>
                        <a:t>份</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en-US" sz="1400" kern="100">
                          <a:effectLst/>
                        </a:rPr>
                        <a:t>1. </a:t>
                      </a:r>
                      <a:r>
                        <a:rPr lang="zh-CN" sz="1400" kern="100">
                          <a:effectLst/>
                        </a:rPr>
                        <a:t>选择持有产品</a:t>
                      </a:r>
                      <a:r>
                        <a:rPr lang="en-US" sz="1400" kern="100">
                          <a:effectLst/>
                        </a:rPr>
                        <a:t>   2. </a:t>
                      </a:r>
                      <a:r>
                        <a:rPr lang="zh-CN" sz="1400" kern="100">
                          <a:effectLst/>
                        </a:rPr>
                        <a:t>输入赎回份额</a:t>
                      </a:r>
                      <a:r>
                        <a:rPr lang="en-US" sz="1400" kern="100">
                          <a:effectLst/>
                        </a:rPr>
                        <a:t>   3. </a:t>
                      </a:r>
                      <a:r>
                        <a:rPr lang="zh-CN" sz="1400" kern="100">
                          <a:effectLst/>
                        </a:rPr>
                        <a:t>提交赎回</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赎回成功，生成赎回记录</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4542774"/>
                  </a:ext>
                </a:extLst>
              </a:tr>
              <a:tr h="648801">
                <a:tc>
                  <a:txBody>
                    <a:bodyPr/>
                    <a:lstStyle/>
                    <a:p>
                      <a:pPr algn="just">
                        <a:buNone/>
                      </a:pPr>
                      <a:r>
                        <a:rPr lang="en-US" sz="1400" kern="100">
                          <a:effectLst/>
                        </a:rPr>
                        <a:t>TR-005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提交赎回请求</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赎回份额超限失败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高</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持有份额不足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a:effectLst/>
                        </a:rPr>
                        <a:t>赎回份额：</a:t>
                      </a:r>
                      <a:r>
                        <a:rPr lang="en-US" sz="1400" kern="100">
                          <a:effectLst/>
                        </a:rPr>
                        <a:t>500</a:t>
                      </a:r>
                      <a:r>
                        <a:rPr lang="zh-CN" sz="1400" kern="100">
                          <a:effectLst/>
                        </a:rPr>
                        <a:t>份</a:t>
                      </a:r>
                      <a:r>
                        <a:rPr lang="en-US" sz="1400" kern="100">
                          <a:effectLst/>
                        </a:rPr>
                        <a:t>   </a:t>
                      </a:r>
                      <a:r>
                        <a:rPr lang="zh-CN" sz="1400" kern="100">
                          <a:effectLst/>
                        </a:rPr>
                        <a:t>持有：</a:t>
                      </a:r>
                      <a:r>
                        <a:rPr lang="en-US" sz="1400" kern="100">
                          <a:effectLst/>
                        </a:rPr>
                        <a:t>300</a:t>
                      </a:r>
                      <a:r>
                        <a:rPr lang="zh-CN" sz="1400" kern="100">
                          <a:effectLst/>
                        </a:rPr>
                        <a:t>份</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en-US" sz="1400" kern="100">
                          <a:effectLst/>
                        </a:rPr>
                        <a:t>1. </a:t>
                      </a:r>
                      <a:r>
                        <a:rPr lang="zh-CN" sz="1400" kern="100">
                          <a:effectLst/>
                        </a:rPr>
                        <a:t>输入超过持有量的份额</a:t>
                      </a:r>
                      <a:r>
                        <a:rPr lang="en-US" sz="1400" kern="100">
                          <a:effectLst/>
                        </a:rPr>
                        <a:t>   2. </a:t>
                      </a:r>
                      <a:r>
                        <a:rPr lang="zh-CN" sz="1400" kern="100">
                          <a:effectLst/>
                        </a:rPr>
                        <a:t>提交赎回</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buNone/>
                      </a:pPr>
                      <a:r>
                        <a:rPr lang="zh-CN" sz="1400" kern="100" dirty="0">
                          <a:effectLst/>
                        </a:rPr>
                        <a:t>提示</a:t>
                      </a:r>
                      <a:r>
                        <a:rPr lang="en-US" sz="1400" kern="100" dirty="0">
                          <a:effectLst/>
                        </a:rPr>
                        <a:t>"</a:t>
                      </a:r>
                      <a:r>
                        <a:rPr lang="zh-CN" sz="1400" kern="100" dirty="0">
                          <a:effectLst/>
                        </a:rPr>
                        <a:t>赎回份额超出可用份额</a:t>
                      </a:r>
                      <a:r>
                        <a:rPr lang="en-US" sz="1400" kern="100" dirty="0">
                          <a:effectLst/>
                        </a:rPr>
                        <a: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60818681"/>
                  </a:ext>
                </a:extLst>
              </a:tr>
            </a:tbl>
          </a:graphicData>
        </a:graphic>
      </p:graphicFrame>
      <p:sp>
        <p:nvSpPr>
          <p:cNvPr id="34" name="文本框 33">
            <a:extLst>
              <a:ext uri="{FF2B5EF4-FFF2-40B4-BE49-F238E27FC236}">
                <a16:creationId xmlns:a16="http://schemas.microsoft.com/office/drawing/2014/main" id="{563E1626-F75E-983D-7C18-D58C1A1E5DDB}"/>
              </a:ext>
            </a:extLst>
          </p:cNvPr>
          <p:cNvSpPr txBox="1"/>
          <p:nvPr/>
        </p:nvSpPr>
        <p:spPr>
          <a:xfrm>
            <a:off x="3741898" y="984614"/>
            <a:ext cx="4340642" cy="523220"/>
          </a:xfrm>
          <a:prstGeom prst="rect">
            <a:avLst/>
          </a:prstGeom>
          <a:noFill/>
        </p:spPr>
        <p:txBody>
          <a:bodyPr wrap="square" rtlCol="0">
            <a:spAutoFit/>
          </a:bodyPr>
          <a:lstStyle/>
          <a:p>
            <a:r>
              <a:rPr kumimoji="1" lang="zh-CN" altLang="en-US" sz="2800" dirty="0">
                <a:solidFill>
                  <a:srgbClr val="000928"/>
                </a:solidFill>
                <a:latin typeface="+mj-ea"/>
                <a:ea typeface="+mj-ea"/>
              </a:rPr>
              <a:t>测试用例示例：</a:t>
            </a:r>
            <a:r>
              <a:rPr lang="zh-CN" altLang="zh-CN" dirty="0"/>
              <a:t>申购赎回子系统</a:t>
            </a:r>
            <a:endParaRPr kumimoji="1" lang="zh-CN" altLang="en-US" sz="2800" dirty="0">
              <a:solidFill>
                <a:srgbClr val="000928"/>
              </a:solidFill>
              <a:latin typeface="+mj-ea"/>
              <a:ea typeface="+mj-ea"/>
            </a:endParaRPr>
          </a:p>
        </p:txBody>
      </p:sp>
    </p:spTree>
    <p:extLst>
      <p:ext uri="{BB962C8B-B14F-4D97-AF65-F5344CB8AC3E}">
        <p14:creationId xmlns:p14="http://schemas.microsoft.com/office/powerpoint/2010/main" val="7524053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62779-5A6B-60B3-1E0E-8E6A556C0B4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AA9FA8C-09AF-239E-B9A9-978895B91729}"/>
              </a:ext>
            </a:extLst>
          </p:cNvPr>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系统测试</a:t>
            </a:r>
          </a:p>
        </p:txBody>
      </p:sp>
      <p:sp>
        <p:nvSpPr>
          <p:cNvPr id="28" name="文本框 27">
            <a:extLst>
              <a:ext uri="{FF2B5EF4-FFF2-40B4-BE49-F238E27FC236}">
                <a16:creationId xmlns:a16="http://schemas.microsoft.com/office/drawing/2014/main" id="{6D1AE957-06E7-6CB8-93B8-376897D1CA70}"/>
              </a:ext>
            </a:extLst>
          </p:cNvPr>
          <p:cNvSpPr txBox="1"/>
          <p:nvPr/>
        </p:nvSpPr>
        <p:spPr>
          <a:xfrm>
            <a:off x="1689100" y="1589793"/>
            <a:ext cx="4406900" cy="1405193"/>
          </a:xfrm>
          <a:prstGeom prst="rect">
            <a:avLst/>
          </a:prstGeom>
          <a:noFill/>
        </p:spPr>
        <p:txBody>
          <a:bodyPr wrap="square" rtlCol="0">
            <a:spAutoFit/>
          </a:bodyPr>
          <a:lstStyle/>
          <a:p>
            <a:pPr>
              <a:lnSpc>
                <a:spcPct val="150000"/>
              </a:lnSpc>
            </a:pPr>
            <a:r>
              <a:rPr kumimoji="1" lang="zh-CN" altLang="en-US" sz="2000" dirty="0">
                <a:latin typeface="黑体" panose="02010609060101010101" pitchFamily="49" charset="-122"/>
                <a:ea typeface="黑体" panose="02010609060101010101" pitchFamily="49" charset="-122"/>
                <a:cs typeface="+mn-ea"/>
                <a:sym typeface="+mn-lt"/>
              </a:rPr>
              <a:t>使用</a:t>
            </a:r>
            <a:r>
              <a:rPr kumimoji="1" lang="en-US" altLang="zh-CN" sz="2000" dirty="0">
                <a:latin typeface="黑体" panose="02010609060101010101" pitchFamily="49" charset="-122"/>
                <a:ea typeface="黑体" panose="02010609060101010101" pitchFamily="49" charset="-122"/>
                <a:cs typeface="+mn-ea"/>
                <a:sym typeface="+mn-lt"/>
              </a:rPr>
              <a:t>Selenium</a:t>
            </a:r>
            <a:r>
              <a:rPr kumimoji="1" lang="zh-CN" altLang="en-US" sz="2000" dirty="0">
                <a:latin typeface="黑体" panose="02010609060101010101" pitchFamily="49" charset="-122"/>
                <a:ea typeface="黑体" panose="02010609060101010101" pitchFamily="49" charset="-122"/>
                <a:cs typeface="+mn-ea"/>
                <a:sym typeface="+mn-lt"/>
              </a:rPr>
              <a:t>包来对我们的系统进⾏测试，并分别在几个子系统内对各个测试用例进行手动测试。</a:t>
            </a:r>
          </a:p>
        </p:txBody>
      </p:sp>
      <p:pic>
        <p:nvPicPr>
          <p:cNvPr id="29" name="图片 28">
            <a:extLst>
              <a:ext uri="{FF2B5EF4-FFF2-40B4-BE49-F238E27FC236}">
                <a16:creationId xmlns:a16="http://schemas.microsoft.com/office/drawing/2014/main" id="{39404C5F-43D4-FF91-5145-6541283A1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4" name="图片 3">
            <a:extLst>
              <a:ext uri="{FF2B5EF4-FFF2-40B4-BE49-F238E27FC236}">
                <a16:creationId xmlns:a16="http://schemas.microsoft.com/office/drawing/2014/main" id="{38685C6B-7017-B91D-43C3-A8E75E4E2E7E}"/>
              </a:ext>
            </a:extLst>
          </p:cNvPr>
          <p:cNvPicPr>
            <a:picLocks noChangeAspect="1"/>
          </p:cNvPicPr>
          <p:nvPr/>
        </p:nvPicPr>
        <p:blipFill>
          <a:blip r:embed="rId4"/>
          <a:stretch>
            <a:fillRect/>
          </a:stretch>
        </p:blipFill>
        <p:spPr>
          <a:xfrm>
            <a:off x="6597181" y="834338"/>
            <a:ext cx="3793546" cy="1926714"/>
          </a:xfrm>
          <a:prstGeom prst="rect">
            <a:avLst/>
          </a:prstGeom>
        </p:spPr>
      </p:pic>
      <p:sp>
        <p:nvSpPr>
          <p:cNvPr id="5" name="文本框 4">
            <a:extLst>
              <a:ext uri="{FF2B5EF4-FFF2-40B4-BE49-F238E27FC236}">
                <a16:creationId xmlns:a16="http://schemas.microsoft.com/office/drawing/2014/main" id="{BB2CF3F9-114C-DF95-7603-DD2816B124DA}"/>
              </a:ext>
            </a:extLst>
          </p:cNvPr>
          <p:cNvSpPr txBox="1"/>
          <p:nvPr/>
        </p:nvSpPr>
        <p:spPr>
          <a:xfrm>
            <a:off x="1158259" y="946181"/>
            <a:ext cx="4340642" cy="523220"/>
          </a:xfrm>
          <a:prstGeom prst="rect">
            <a:avLst/>
          </a:prstGeom>
          <a:noFill/>
        </p:spPr>
        <p:txBody>
          <a:bodyPr wrap="square" rtlCol="0">
            <a:spAutoFit/>
          </a:bodyPr>
          <a:lstStyle/>
          <a:p>
            <a:r>
              <a:rPr kumimoji="1" lang="zh-CN" altLang="en-US" sz="2800" dirty="0">
                <a:solidFill>
                  <a:srgbClr val="000928"/>
                </a:solidFill>
                <a:latin typeface="+mj-ea"/>
                <a:ea typeface="+mj-ea"/>
              </a:rPr>
              <a:t>测试结果：</a:t>
            </a:r>
          </a:p>
        </p:txBody>
      </p:sp>
      <p:pic>
        <p:nvPicPr>
          <p:cNvPr id="7" name="图片 6">
            <a:extLst>
              <a:ext uri="{FF2B5EF4-FFF2-40B4-BE49-F238E27FC236}">
                <a16:creationId xmlns:a16="http://schemas.microsoft.com/office/drawing/2014/main" id="{11295A49-4871-9A32-E45A-235756EC4FDB}"/>
              </a:ext>
            </a:extLst>
          </p:cNvPr>
          <p:cNvPicPr>
            <a:picLocks noChangeAspect="1"/>
          </p:cNvPicPr>
          <p:nvPr/>
        </p:nvPicPr>
        <p:blipFill>
          <a:blip r:embed="rId5"/>
          <a:stretch>
            <a:fillRect/>
          </a:stretch>
        </p:blipFill>
        <p:spPr>
          <a:xfrm>
            <a:off x="4541180" y="2939581"/>
            <a:ext cx="7404562" cy="3724210"/>
          </a:xfrm>
          <a:prstGeom prst="rect">
            <a:avLst/>
          </a:prstGeom>
        </p:spPr>
      </p:pic>
      <p:graphicFrame>
        <p:nvGraphicFramePr>
          <p:cNvPr id="8" name="图表 7">
            <a:extLst>
              <a:ext uri="{FF2B5EF4-FFF2-40B4-BE49-F238E27FC236}">
                <a16:creationId xmlns:a16="http://schemas.microsoft.com/office/drawing/2014/main" id="{8E2DCB04-9B52-E9DF-4B64-8CFA11B47F22}"/>
              </a:ext>
            </a:extLst>
          </p:cNvPr>
          <p:cNvGraphicFramePr/>
          <p:nvPr>
            <p:extLst>
              <p:ext uri="{D42A27DB-BD31-4B8C-83A1-F6EECF244321}">
                <p14:modId xmlns:p14="http://schemas.microsoft.com/office/powerpoint/2010/main" val="2443929511"/>
              </p:ext>
            </p:extLst>
          </p:nvPr>
        </p:nvGraphicFramePr>
        <p:xfrm>
          <a:off x="430366" y="3534864"/>
          <a:ext cx="3819036" cy="228618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829812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5C73C-1C51-C70A-DC3F-1EFB7E62896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CFE0603-3C3B-FC58-87D2-C9CE8D45D0F4}"/>
              </a:ext>
            </a:extLst>
          </p:cNvPr>
          <p:cNvSpPr txBox="1"/>
          <p:nvPr/>
        </p:nvSpPr>
        <p:spPr>
          <a:xfrm>
            <a:off x="693988" y="289560"/>
            <a:ext cx="2527891" cy="523220"/>
          </a:xfrm>
          <a:prstGeom prst="rect">
            <a:avLst/>
          </a:prstGeom>
          <a:noFill/>
        </p:spPr>
        <p:txBody>
          <a:bodyPr wrap="square" rtlCol="0">
            <a:spAutoFit/>
          </a:bodyPr>
          <a:lstStyle/>
          <a:p>
            <a:pPr algn="dist"/>
            <a:r>
              <a:rPr kumimoji="1" lang="zh-CN" altLang="en-US" sz="2800" dirty="0">
                <a:solidFill>
                  <a:srgbClr val="000928"/>
                </a:solidFill>
                <a:latin typeface="+mj-ea"/>
              </a:rPr>
              <a:t>性能测试</a:t>
            </a:r>
          </a:p>
        </p:txBody>
      </p:sp>
      <p:sp>
        <p:nvSpPr>
          <p:cNvPr id="4" name="矩形 3">
            <a:extLst>
              <a:ext uri="{FF2B5EF4-FFF2-40B4-BE49-F238E27FC236}">
                <a16:creationId xmlns:a16="http://schemas.microsoft.com/office/drawing/2014/main" id="{CF1F0D47-9EC7-702A-3E05-8296066A3897}"/>
              </a:ext>
            </a:extLst>
          </p:cNvPr>
          <p:cNvSpPr/>
          <p:nvPr/>
        </p:nvSpPr>
        <p:spPr>
          <a:xfrm>
            <a:off x="2060613" y="3800686"/>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Group 107">
            <a:extLst>
              <a:ext uri="{FF2B5EF4-FFF2-40B4-BE49-F238E27FC236}">
                <a16:creationId xmlns:a16="http://schemas.microsoft.com/office/drawing/2014/main" id="{EFC3803E-C2BF-C6A6-B95A-85A7E2027B99}"/>
              </a:ext>
            </a:extLst>
          </p:cNvPr>
          <p:cNvGrpSpPr/>
          <p:nvPr/>
        </p:nvGrpSpPr>
        <p:grpSpPr>
          <a:xfrm>
            <a:off x="2693718" y="4062563"/>
            <a:ext cx="342670" cy="383570"/>
            <a:chOff x="3471863" y="1916113"/>
            <a:chExt cx="492125" cy="550863"/>
          </a:xfrm>
          <a:solidFill>
            <a:srgbClr val="000928"/>
          </a:solidFill>
        </p:grpSpPr>
        <p:sp>
          <p:nvSpPr>
            <p:cNvPr id="6" name="Freeform 70">
              <a:extLst>
                <a:ext uri="{FF2B5EF4-FFF2-40B4-BE49-F238E27FC236}">
                  <a16:creationId xmlns:a16="http://schemas.microsoft.com/office/drawing/2014/main" id="{009C8D2B-6A3F-9ABC-5611-A5D0D4A5417E}"/>
                </a:ext>
              </a:extLst>
            </p:cNvPr>
            <p:cNvSpPr>
              <a:spLocks noEditPoints="1"/>
            </p:cNvSpPr>
            <p:nvPr/>
          </p:nvSpPr>
          <p:spPr bwMode="auto">
            <a:xfrm>
              <a:off x="3633788" y="1916113"/>
              <a:ext cx="330200" cy="330200"/>
            </a:xfrm>
            <a:custGeom>
              <a:avLst/>
              <a:gdLst>
                <a:gd name="T0" fmla="*/ 958 w 2077"/>
                <a:gd name="T1" fmla="*/ 277 h 2076"/>
                <a:gd name="T2" fmla="*/ 796 w 2077"/>
                <a:gd name="T3" fmla="*/ 377 h 2076"/>
                <a:gd name="T4" fmla="*/ 576 w 2077"/>
                <a:gd name="T5" fmla="*/ 455 h 2076"/>
                <a:gd name="T6" fmla="*/ 456 w 2077"/>
                <a:gd name="T7" fmla="*/ 350 h 2076"/>
                <a:gd name="T8" fmla="*/ 457 w 2077"/>
                <a:gd name="T9" fmla="*/ 573 h 2076"/>
                <a:gd name="T10" fmla="*/ 379 w 2077"/>
                <a:gd name="T11" fmla="*/ 793 h 2076"/>
                <a:gd name="T12" fmla="*/ 281 w 2077"/>
                <a:gd name="T13" fmla="*/ 955 h 2076"/>
                <a:gd name="T14" fmla="*/ 142 w 2077"/>
                <a:gd name="T15" fmla="*/ 1105 h 2076"/>
                <a:gd name="T16" fmla="*/ 300 w 2077"/>
                <a:gd name="T17" fmla="*/ 1120 h 2076"/>
                <a:gd name="T18" fmla="*/ 400 w 2077"/>
                <a:gd name="T19" fmla="*/ 1331 h 2076"/>
                <a:gd name="T20" fmla="*/ 446 w 2077"/>
                <a:gd name="T21" fmla="*/ 1515 h 2076"/>
                <a:gd name="T22" fmla="*/ 459 w 2077"/>
                <a:gd name="T23" fmla="*/ 1723 h 2076"/>
                <a:gd name="T24" fmla="*/ 591 w 2077"/>
                <a:gd name="T25" fmla="*/ 1612 h 2076"/>
                <a:gd name="T26" fmla="*/ 846 w 2077"/>
                <a:gd name="T27" fmla="*/ 1714 h 2076"/>
                <a:gd name="T28" fmla="*/ 957 w 2077"/>
                <a:gd name="T29" fmla="*/ 1922 h 2076"/>
                <a:gd name="T30" fmla="*/ 1111 w 2077"/>
                <a:gd name="T31" fmla="*/ 1934 h 2076"/>
                <a:gd name="T32" fmla="*/ 1130 w 2077"/>
                <a:gd name="T33" fmla="*/ 1759 h 2076"/>
                <a:gd name="T34" fmla="*/ 1382 w 2077"/>
                <a:gd name="T35" fmla="*/ 1650 h 2076"/>
                <a:gd name="T36" fmla="*/ 1608 w 2077"/>
                <a:gd name="T37" fmla="*/ 1720 h 2076"/>
                <a:gd name="T38" fmla="*/ 1723 w 2077"/>
                <a:gd name="T39" fmla="*/ 1623 h 2076"/>
                <a:gd name="T40" fmla="*/ 1613 w 2077"/>
                <a:gd name="T41" fmla="*/ 1464 h 2076"/>
                <a:gd name="T42" fmla="*/ 1730 w 2077"/>
                <a:gd name="T43" fmla="*/ 1175 h 2076"/>
                <a:gd name="T44" fmla="*/ 1929 w 2077"/>
                <a:gd name="T45" fmla="*/ 1118 h 2076"/>
                <a:gd name="T46" fmla="*/ 1934 w 2077"/>
                <a:gd name="T47" fmla="*/ 962 h 2076"/>
                <a:gd name="T48" fmla="*/ 1747 w 2077"/>
                <a:gd name="T49" fmla="*/ 934 h 2076"/>
                <a:gd name="T50" fmla="*/ 1624 w 2077"/>
                <a:gd name="T51" fmla="*/ 648 h 2076"/>
                <a:gd name="T52" fmla="*/ 1728 w 2077"/>
                <a:gd name="T53" fmla="*/ 463 h 2076"/>
                <a:gd name="T54" fmla="*/ 1616 w 2077"/>
                <a:gd name="T55" fmla="*/ 350 h 2076"/>
                <a:gd name="T56" fmla="*/ 1449 w 2077"/>
                <a:gd name="T57" fmla="*/ 461 h 2076"/>
                <a:gd name="T58" fmla="*/ 1159 w 2077"/>
                <a:gd name="T59" fmla="*/ 341 h 2076"/>
                <a:gd name="T60" fmla="*/ 1119 w 2077"/>
                <a:gd name="T61" fmla="*/ 145 h 2076"/>
                <a:gd name="T62" fmla="*/ 1139 w 2077"/>
                <a:gd name="T63" fmla="*/ 3 h 2076"/>
                <a:gd name="T64" fmla="*/ 1260 w 2077"/>
                <a:gd name="T65" fmla="*/ 152 h 2076"/>
                <a:gd name="T66" fmla="*/ 1547 w 2077"/>
                <a:gd name="T67" fmla="*/ 227 h 2076"/>
                <a:gd name="T68" fmla="*/ 1705 w 2077"/>
                <a:gd name="T69" fmla="*/ 239 h 2076"/>
                <a:gd name="T70" fmla="*/ 1866 w 2077"/>
                <a:gd name="T71" fmla="*/ 474 h 2076"/>
                <a:gd name="T72" fmla="*/ 1819 w 2077"/>
                <a:gd name="T73" fmla="*/ 714 h 2076"/>
                <a:gd name="T74" fmla="*/ 2032 w 2077"/>
                <a:gd name="T75" fmla="*/ 861 h 2076"/>
                <a:gd name="T76" fmla="*/ 2065 w 2077"/>
                <a:gd name="T77" fmla="*/ 1165 h 2076"/>
                <a:gd name="T78" fmla="*/ 1925 w 2077"/>
                <a:gd name="T79" fmla="*/ 1259 h 2076"/>
                <a:gd name="T80" fmla="*/ 1852 w 2077"/>
                <a:gd name="T81" fmla="*/ 1551 h 2076"/>
                <a:gd name="T82" fmla="*/ 1821 w 2077"/>
                <a:gd name="T83" fmla="*/ 1722 h 2076"/>
                <a:gd name="T84" fmla="*/ 1592 w 2077"/>
                <a:gd name="T85" fmla="*/ 1863 h 2076"/>
                <a:gd name="T86" fmla="*/ 1361 w 2077"/>
                <a:gd name="T87" fmla="*/ 1818 h 2076"/>
                <a:gd name="T88" fmla="*/ 1216 w 2077"/>
                <a:gd name="T89" fmla="*/ 2031 h 2076"/>
                <a:gd name="T90" fmla="*/ 910 w 2077"/>
                <a:gd name="T91" fmla="*/ 2064 h 2076"/>
                <a:gd name="T92" fmla="*/ 817 w 2077"/>
                <a:gd name="T93" fmla="*/ 1852 h 2076"/>
                <a:gd name="T94" fmla="*/ 508 w 2077"/>
                <a:gd name="T95" fmla="*/ 1857 h 2076"/>
                <a:gd name="T96" fmla="*/ 354 w 2077"/>
                <a:gd name="T97" fmla="*/ 1820 h 2076"/>
                <a:gd name="T98" fmla="*/ 216 w 2077"/>
                <a:gd name="T99" fmla="*/ 1577 h 2076"/>
                <a:gd name="T100" fmla="*/ 240 w 2077"/>
                <a:gd name="T101" fmla="*/ 1311 h 2076"/>
                <a:gd name="T102" fmla="*/ 26 w 2077"/>
                <a:gd name="T103" fmla="*/ 1192 h 2076"/>
                <a:gd name="T104" fmla="*/ 26 w 2077"/>
                <a:gd name="T105" fmla="*/ 884 h 2076"/>
                <a:gd name="T106" fmla="*/ 246 w 2077"/>
                <a:gd name="T107" fmla="*/ 748 h 2076"/>
                <a:gd name="T108" fmla="*/ 211 w 2077"/>
                <a:gd name="T109" fmla="*/ 474 h 2076"/>
                <a:gd name="T110" fmla="*/ 372 w 2077"/>
                <a:gd name="T111" fmla="*/ 239 h 2076"/>
                <a:gd name="T112" fmla="*/ 530 w 2077"/>
                <a:gd name="T113" fmla="*/ 227 h 2076"/>
                <a:gd name="T114" fmla="*/ 817 w 2077"/>
                <a:gd name="T115" fmla="*/ 224 h 2076"/>
                <a:gd name="T116" fmla="*/ 910 w 2077"/>
                <a:gd name="T117" fmla="*/ 12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7" h="2076">
                  <a:moveTo>
                    <a:pt x="971" y="140"/>
                  </a:moveTo>
                  <a:lnTo>
                    <a:pt x="967" y="140"/>
                  </a:lnTo>
                  <a:lnTo>
                    <a:pt x="964" y="142"/>
                  </a:lnTo>
                  <a:lnTo>
                    <a:pt x="961" y="145"/>
                  </a:lnTo>
                  <a:lnTo>
                    <a:pt x="959" y="149"/>
                  </a:lnTo>
                  <a:lnTo>
                    <a:pt x="958" y="152"/>
                  </a:lnTo>
                  <a:lnTo>
                    <a:pt x="958" y="277"/>
                  </a:lnTo>
                  <a:lnTo>
                    <a:pt x="956" y="296"/>
                  </a:lnTo>
                  <a:lnTo>
                    <a:pt x="948" y="314"/>
                  </a:lnTo>
                  <a:lnTo>
                    <a:pt x="936" y="329"/>
                  </a:lnTo>
                  <a:lnTo>
                    <a:pt x="920" y="340"/>
                  </a:lnTo>
                  <a:lnTo>
                    <a:pt x="902" y="346"/>
                  </a:lnTo>
                  <a:lnTo>
                    <a:pt x="849" y="360"/>
                  </a:lnTo>
                  <a:lnTo>
                    <a:pt x="796" y="377"/>
                  </a:lnTo>
                  <a:lnTo>
                    <a:pt x="745" y="397"/>
                  </a:lnTo>
                  <a:lnTo>
                    <a:pt x="697" y="422"/>
                  </a:lnTo>
                  <a:lnTo>
                    <a:pt x="649" y="451"/>
                  </a:lnTo>
                  <a:lnTo>
                    <a:pt x="631" y="460"/>
                  </a:lnTo>
                  <a:lnTo>
                    <a:pt x="612" y="463"/>
                  </a:lnTo>
                  <a:lnTo>
                    <a:pt x="594" y="461"/>
                  </a:lnTo>
                  <a:lnTo>
                    <a:pt x="576" y="455"/>
                  </a:lnTo>
                  <a:lnTo>
                    <a:pt x="561" y="443"/>
                  </a:lnTo>
                  <a:lnTo>
                    <a:pt x="471" y="352"/>
                  </a:lnTo>
                  <a:lnTo>
                    <a:pt x="468" y="350"/>
                  </a:lnTo>
                  <a:lnTo>
                    <a:pt x="465" y="349"/>
                  </a:lnTo>
                  <a:lnTo>
                    <a:pt x="462" y="349"/>
                  </a:lnTo>
                  <a:lnTo>
                    <a:pt x="459" y="349"/>
                  </a:lnTo>
                  <a:lnTo>
                    <a:pt x="456" y="350"/>
                  </a:lnTo>
                  <a:lnTo>
                    <a:pt x="453" y="352"/>
                  </a:lnTo>
                  <a:lnTo>
                    <a:pt x="356" y="450"/>
                  </a:lnTo>
                  <a:lnTo>
                    <a:pt x="353" y="456"/>
                  </a:lnTo>
                  <a:lnTo>
                    <a:pt x="353" y="462"/>
                  </a:lnTo>
                  <a:lnTo>
                    <a:pt x="356" y="467"/>
                  </a:lnTo>
                  <a:lnTo>
                    <a:pt x="446" y="557"/>
                  </a:lnTo>
                  <a:lnTo>
                    <a:pt x="457" y="573"/>
                  </a:lnTo>
                  <a:lnTo>
                    <a:pt x="465" y="591"/>
                  </a:lnTo>
                  <a:lnTo>
                    <a:pt x="466" y="610"/>
                  </a:lnTo>
                  <a:lnTo>
                    <a:pt x="462" y="629"/>
                  </a:lnTo>
                  <a:lnTo>
                    <a:pt x="454" y="645"/>
                  </a:lnTo>
                  <a:lnTo>
                    <a:pt x="425" y="693"/>
                  </a:lnTo>
                  <a:lnTo>
                    <a:pt x="400" y="742"/>
                  </a:lnTo>
                  <a:lnTo>
                    <a:pt x="379" y="793"/>
                  </a:lnTo>
                  <a:lnTo>
                    <a:pt x="362" y="845"/>
                  </a:lnTo>
                  <a:lnTo>
                    <a:pt x="350" y="899"/>
                  </a:lnTo>
                  <a:lnTo>
                    <a:pt x="343" y="918"/>
                  </a:lnTo>
                  <a:lnTo>
                    <a:pt x="332" y="933"/>
                  </a:lnTo>
                  <a:lnTo>
                    <a:pt x="317" y="945"/>
                  </a:lnTo>
                  <a:lnTo>
                    <a:pt x="300" y="952"/>
                  </a:lnTo>
                  <a:lnTo>
                    <a:pt x="281" y="955"/>
                  </a:lnTo>
                  <a:lnTo>
                    <a:pt x="153" y="955"/>
                  </a:lnTo>
                  <a:lnTo>
                    <a:pt x="150" y="955"/>
                  </a:lnTo>
                  <a:lnTo>
                    <a:pt x="147" y="958"/>
                  </a:lnTo>
                  <a:lnTo>
                    <a:pt x="144" y="961"/>
                  </a:lnTo>
                  <a:lnTo>
                    <a:pt x="143" y="964"/>
                  </a:lnTo>
                  <a:lnTo>
                    <a:pt x="142" y="967"/>
                  </a:lnTo>
                  <a:lnTo>
                    <a:pt x="142" y="1105"/>
                  </a:lnTo>
                  <a:lnTo>
                    <a:pt x="143" y="1109"/>
                  </a:lnTo>
                  <a:lnTo>
                    <a:pt x="144" y="1113"/>
                  </a:lnTo>
                  <a:lnTo>
                    <a:pt x="147" y="1115"/>
                  </a:lnTo>
                  <a:lnTo>
                    <a:pt x="150" y="1117"/>
                  </a:lnTo>
                  <a:lnTo>
                    <a:pt x="153" y="1118"/>
                  </a:lnTo>
                  <a:lnTo>
                    <a:pt x="281" y="1118"/>
                  </a:lnTo>
                  <a:lnTo>
                    <a:pt x="300" y="1120"/>
                  </a:lnTo>
                  <a:lnTo>
                    <a:pt x="317" y="1128"/>
                  </a:lnTo>
                  <a:lnTo>
                    <a:pt x="332" y="1140"/>
                  </a:lnTo>
                  <a:lnTo>
                    <a:pt x="343" y="1156"/>
                  </a:lnTo>
                  <a:lnTo>
                    <a:pt x="350" y="1174"/>
                  </a:lnTo>
                  <a:lnTo>
                    <a:pt x="362" y="1228"/>
                  </a:lnTo>
                  <a:lnTo>
                    <a:pt x="379" y="1280"/>
                  </a:lnTo>
                  <a:lnTo>
                    <a:pt x="400" y="1331"/>
                  </a:lnTo>
                  <a:lnTo>
                    <a:pt x="425" y="1379"/>
                  </a:lnTo>
                  <a:lnTo>
                    <a:pt x="454" y="1427"/>
                  </a:lnTo>
                  <a:lnTo>
                    <a:pt x="462" y="1445"/>
                  </a:lnTo>
                  <a:lnTo>
                    <a:pt x="467" y="1464"/>
                  </a:lnTo>
                  <a:lnTo>
                    <a:pt x="465" y="1483"/>
                  </a:lnTo>
                  <a:lnTo>
                    <a:pt x="457" y="1500"/>
                  </a:lnTo>
                  <a:lnTo>
                    <a:pt x="446" y="1515"/>
                  </a:lnTo>
                  <a:lnTo>
                    <a:pt x="356" y="1606"/>
                  </a:lnTo>
                  <a:lnTo>
                    <a:pt x="353" y="1611"/>
                  </a:lnTo>
                  <a:lnTo>
                    <a:pt x="353" y="1617"/>
                  </a:lnTo>
                  <a:lnTo>
                    <a:pt x="356" y="1623"/>
                  </a:lnTo>
                  <a:lnTo>
                    <a:pt x="453" y="1720"/>
                  </a:lnTo>
                  <a:lnTo>
                    <a:pt x="456" y="1722"/>
                  </a:lnTo>
                  <a:lnTo>
                    <a:pt x="459" y="1723"/>
                  </a:lnTo>
                  <a:lnTo>
                    <a:pt x="462" y="1724"/>
                  </a:lnTo>
                  <a:lnTo>
                    <a:pt x="465" y="1723"/>
                  </a:lnTo>
                  <a:lnTo>
                    <a:pt x="468" y="1722"/>
                  </a:lnTo>
                  <a:lnTo>
                    <a:pt x="471" y="1720"/>
                  </a:lnTo>
                  <a:lnTo>
                    <a:pt x="559" y="1630"/>
                  </a:lnTo>
                  <a:lnTo>
                    <a:pt x="574" y="1619"/>
                  </a:lnTo>
                  <a:lnTo>
                    <a:pt x="591" y="1612"/>
                  </a:lnTo>
                  <a:lnTo>
                    <a:pt x="609" y="1610"/>
                  </a:lnTo>
                  <a:lnTo>
                    <a:pt x="629" y="1614"/>
                  </a:lnTo>
                  <a:lnTo>
                    <a:pt x="648" y="1622"/>
                  </a:lnTo>
                  <a:lnTo>
                    <a:pt x="695" y="1651"/>
                  </a:lnTo>
                  <a:lnTo>
                    <a:pt x="744" y="1676"/>
                  </a:lnTo>
                  <a:lnTo>
                    <a:pt x="795" y="1697"/>
                  </a:lnTo>
                  <a:lnTo>
                    <a:pt x="846" y="1714"/>
                  </a:lnTo>
                  <a:lnTo>
                    <a:pt x="900" y="1726"/>
                  </a:lnTo>
                  <a:lnTo>
                    <a:pt x="919" y="1733"/>
                  </a:lnTo>
                  <a:lnTo>
                    <a:pt x="935" y="1744"/>
                  </a:lnTo>
                  <a:lnTo>
                    <a:pt x="947" y="1759"/>
                  </a:lnTo>
                  <a:lnTo>
                    <a:pt x="955" y="1776"/>
                  </a:lnTo>
                  <a:lnTo>
                    <a:pt x="957" y="1796"/>
                  </a:lnTo>
                  <a:lnTo>
                    <a:pt x="957" y="1922"/>
                  </a:lnTo>
                  <a:lnTo>
                    <a:pt x="958" y="1926"/>
                  </a:lnTo>
                  <a:lnTo>
                    <a:pt x="959" y="1929"/>
                  </a:lnTo>
                  <a:lnTo>
                    <a:pt x="963" y="1932"/>
                  </a:lnTo>
                  <a:lnTo>
                    <a:pt x="966" y="1934"/>
                  </a:lnTo>
                  <a:lnTo>
                    <a:pt x="970" y="1934"/>
                  </a:lnTo>
                  <a:lnTo>
                    <a:pt x="1108" y="1934"/>
                  </a:lnTo>
                  <a:lnTo>
                    <a:pt x="1111" y="1934"/>
                  </a:lnTo>
                  <a:lnTo>
                    <a:pt x="1114" y="1932"/>
                  </a:lnTo>
                  <a:lnTo>
                    <a:pt x="1118" y="1929"/>
                  </a:lnTo>
                  <a:lnTo>
                    <a:pt x="1119" y="1926"/>
                  </a:lnTo>
                  <a:lnTo>
                    <a:pt x="1120" y="1922"/>
                  </a:lnTo>
                  <a:lnTo>
                    <a:pt x="1120" y="1796"/>
                  </a:lnTo>
                  <a:lnTo>
                    <a:pt x="1123" y="1776"/>
                  </a:lnTo>
                  <a:lnTo>
                    <a:pt x="1130" y="1759"/>
                  </a:lnTo>
                  <a:lnTo>
                    <a:pt x="1142" y="1744"/>
                  </a:lnTo>
                  <a:lnTo>
                    <a:pt x="1158" y="1733"/>
                  </a:lnTo>
                  <a:lnTo>
                    <a:pt x="1177" y="1726"/>
                  </a:lnTo>
                  <a:lnTo>
                    <a:pt x="1231" y="1714"/>
                  </a:lnTo>
                  <a:lnTo>
                    <a:pt x="1282" y="1697"/>
                  </a:lnTo>
                  <a:lnTo>
                    <a:pt x="1333" y="1676"/>
                  </a:lnTo>
                  <a:lnTo>
                    <a:pt x="1382" y="1650"/>
                  </a:lnTo>
                  <a:lnTo>
                    <a:pt x="1430" y="1622"/>
                  </a:lnTo>
                  <a:lnTo>
                    <a:pt x="1447" y="1614"/>
                  </a:lnTo>
                  <a:lnTo>
                    <a:pt x="1466" y="1610"/>
                  </a:lnTo>
                  <a:lnTo>
                    <a:pt x="1485" y="1611"/>
                  </a:lnTo>
                  <a:lnTo>
                    <a:pt x="1503" y="1619"/>
                  </a:lnTo>
                  <a:lnTo>
                    <a:pt x="1518" y="1630"/>
                  </a:lnTo>
                  <a:lnTo>
                    <a:pt x="1608" y="1720"/>
                  </a:lnTo>
                  <a:lnTo>
                    <a:pt x="1611" y="1722"/>
                  </a:lnTo>
                  <a:lnTo>
                    <a:pt x="1614" y="1723"/>
                  </a:lnTo>
                  <a:lnTo>
                    <a:pt x="1617" y="1724"/>
                  </a:lnTo>
                  <a:lnTo>
                    <a:pt x="1619" y="1723"/>
                  </a:lnTo>
                  <a:lnTo>
                    <a:pt x="1622" y="1722"/>
                  </a:lnTo>
                  <a:lnTo>
                    <a:pt x="1625" y="1720"/>
                  </a:lnTo>
                  <a:lnTo>
                    <a:pt x="1723" y="1623"/>
                  </a:lnTo>
                  <a:lnTo>
                    <a:pt x="1726" y="1618"/>
                  </a:lnTo>
                  <a:lnTo>
                    <a:pt x="1726" y="1611"/>
                  </a:lnTo>
                  <a:lnTo>
                    <a:pt x="1723" y="1606"/>
                  </a:lnTo>
                  <a:lnTo>
                    <a:pt x="1633" y="1516"/>
                  </a:lnTo>
                  <a:lnTo>
                    <a:pt x="1621" y="1501"/>
                  </a:lnTo>
                  <a:lnTo>
                    <a:pt x="1615" y="1483"/>
                  </a:lnTo>
                  <a:lnTo>
                    <a:pt x="1613" y="1464"/>
                  </a:lnTo>
                  <a:lnTo>
                    <a:pt x="1616" y="1446"/>
                  </a:lnTo>
                  <a:lnTo>
                    <a:pt x="1624" y="1428"/>
                  </a:lnTo>
                  <a:lnTo>
                    <a:pt x="1654" y="1380"/>
                  </a:lnTo>
                  <a:lnTo>
                    <a:pt x="1679" y="1332"/>
                  </a:lnTo>
                  <a:lnTo>
                    <a:pt x="1700" y="1281"/>
                  </a:lnTo>
                  <a:lnTo>
                    <a:pt x="1717" y="1229"/>
                  </a:lnTo>
                  <a:lnTo>
                    <a:pt x="1730" y="1175"/>
                  </a:lnTo>
                  <a:lnTo>
                    <a:pt x="1736" y="1156"/>
                  </a:lnTo>
                  <a:lnTo>
                    <a:pt x="1747" y="1141"/>
                  </a:lnTo>
                  <a:lnTo>
                    <a:pt x="1761" y="1128"/>
                  </a:lnTo>
                  <a:lnTo>
                    <a:pt x="1779" y="1121"/>
                  </a:lnTo>
                  <a:lnTo>
                    <a:pt x="1798" y="1119"/>
                  </a:lnTo>
                  <a:lnTo>
                    <a:pt x="1925" y="1119"/>
                  </a:lnTo>
                  <a:lnTo>
                    <a:pt x="1929" y="1118"/>
                  </a:lnTo>
                  <a:lnTo>
                    <a:pt x="1932" y="1117"/>
                  </a:lnTo>
                  <a:lnTo>
                    <a:pt x="1934" y="1114"/>
                  </a:lnTo>
                  <a:lnTo>
                    <a:pt x="1936" y="1110"/>
                  </a:lnTo>
                  <a:lnTo>
                    <a:pt x="1936" y="1107"/>
                  </a:lnTo>
                  <a:lnTo>
                    <a:pt x="1936" y="969"/>
                  </a:lnTo>
                  <a:lnTo>
                    <a:pt x="1936" y="965"/>
                  </a:lnTo>
                  <a:lnTo>
                    <a:pt x="1934" y="962"/>
                  </a:lnTo>
                  <a:lnTo>
                    <a:pt x="1932" y="959"/>
                  </a:lnTo>
                  <a:lnTo>
                    <a:pt x="1929" y="958"/>
                  </a:lnTo>
                  <a:lnTo>
                    <a:pt x="1925" y="957"/>
                  </a:lnTo>
                  <a:lnTo>
                    <a:pt x="1798" y="957"/>
                  </a:lnTo>
                  <a:lnTo>
                    <a:pt x="1779" y="954"/>
                  </a:lnTo>
                  <a:lnTo>
                    <a:pt x="1761" y="946"/>
                  </a:lnTo>
                  <a:lnTo>
                    <a:pt x="1747" y="934"/>
                  </a:lnTo>
                  <a:lnTo>
                    <a:pt x="1736" y="919"/>
                  </a:lnTo>
                  <a:lnTo>
                    <a:pt x="1730" y="900"/>
                  </a:lnTo>
                  <a:lnTo>
                    <a:pt x="1716" y="847"/>
                  </a:lnTo>
                  <a:lnTo>
                    <a:pt x="1699" y="794"/>
                  </a:lnTo>
                  <a:lnTo>
                    <a:pt x="1678" y="744"/>
                  </a:lnTo>
                  <a:lnTo>
                    <a:pt x="1654" y="694"/>
                  </a:lnTo>
                  <a:lnTo>
                    <a:pt x="1624" y="648"/>
                  </a:lnTo>
                  <a:lnTo>
                    <a:pt x="1616" y="630"/>
                  </a:lnTo>
                  <a:lnTo>
                    <a:pt x="1613" y="611"/>
                  </a:lnTo>
                  <a:lnTo>
                    <a:pt x="1615" y="592"/>
                  </a:lnTo>
                  <a:lnTo>
                    <a:pt x="1621" y="574"/>
                  </a:lnTo>
                  <a:lnTo>
                    <a:pt x="1633" y="559"/>
                  </a:lnTo>
                  <a:lnTo>
                    <a:pt x="1724" y="468"/>
                  </a:lnTo>
                  <a:lnTo>
                    <a:pt x="1728" y="463"/>
                  </a:lnTo>
                  <a:lnTo>
                    <a:pt x="1728" y="457"/>
                  </a:lnTo>
                  <a:lnTo>
                    <a:pt x="1724" y="451"/>
                  </a:lnTo>
                  <a:lnTo>
                    <a:pt x="1626" y="354"/>
                  </a:lnTo>
                  <a:lnTo>
                    <a:pt x="1623" y="351"/>
                  </a:lnTo>
                  <a:lnTo>
                    <a:pt x="1621" y="350"/>
                  </a:lnTo>
                  <a:lnTo>
                    <a:pt x="1618" y="350"/>
                  </a:lnTo>
                  <a:lnTo>
                    <a:pt x="1616" y="350"/>
                  </a:lnTo>
                  <a:lnTo>
                    <a:pt x="1613" y="351"/>
                  </a:lnTo>
                  <a:lnTo>
                    <a:pt x="1609" y="354"/>
                  </a:lnTo>
                  <a:lnTo>
                    <a:pt x="1520" y="444"/>
                  </a:lnTo>
                  <a:lnTo>
                    <a:pt x="1504" y="456"/>
                  </a:lnTo>
                  <a:lnTo>
                    <a:pt x="1486" y="462"/>
                  </a:lnTo>
                  <a:lnTo>
                    <a:pt x="1467" y="464"/>
                  </a:lnTo>
                  <a:lnTo>
                    <a:pt x="1449" y="461"/>
                  </a:lnTo>
                  <a:lnTo>
                    <a:pt x="1431" y="452"/>
                  </a:lnTo>
                  <a:lnTo>
                    <a:pt x="1384" y="423"/>
                  </a:lnTo>
                  <a:lnTo>
                    <a:pt x="1335" y="399"/>
                  </a:lnTo>
                  <a:lnTo>
                    <a:pt x="1284" y="378"/>
                  </a:lnTo>
                  <a:lnTo>
                    <a:pt x="1232" y="361"/>
                  </a:lnTo>
                  <a:lnTo>
                    <a:pt x="1178" y="348"/>
                  </a:lnTo>
                  <a:lnTo>
                    <a:pt x="1159" y="341"/>
                  </a:lnTo>
                  <a:lnTo>
                    <a:pt x="1143" y="330"/>
                  </a:lnTo>
                  <a:lnTo>
                    <a:pt x="1131" y="315"/>
                  </a:lnTo>
                  <a:lnTo>
                    <a:pt x="1124" y="298"/>
                  </a:lnTo>
                  <a:lnTo>
                    <a:pt x="1121" y="278"/>
                  </a:lnTo>
                  <a:lnTo>
                    <a:pt x="1121" y="152"/>
                  </a:lnTo>
                  <a:lnTo>
                    <a:pt x="1121" y="149"/>
                  </a:lnTo>
                  <a:lnTo>
                    <a:pt x="1119" y="145"/>
                  </a:lnTo>
                  <a:lnTo>
                    <a:pt x="1117" y="142"/>
                  </a:lnTo>
                  <a:lnTo>
                    <a:pt x="1112" y="140"/>
                  </a:lnTo>
                  <a:lnTo>
                    <a:pt x="1109" y="140"/>
                  </a:lnTo>
                  <a:lnTo>
                    <a:pt x="971" y="140"/>
                  </a:lnTo>
                  <a:close/>
                  <a:moveTo>
                    <a:pt x="970" y="0"/>
                  </a:moveTo>
                  <a:lnTo>
                    <a:pt x="1108" y="0"/>
                  </a:lnTo>
                  <a:lnTo>
                    <a:pt x="1139" y="3"/>
                  </a:lnTo>
                  <a:lnTo>
                    <a:pt x="1167" y="12"/>
                  </a:lnTo>
                  <a:lnTo>
                    <a:pt x="1193" y="25"/>
                  </a:lnTo>
                  <a:lnTo>
                    <a:pt x="1216" y="44"/>
                  </a:lnTo>
                  <a:lnTo>
                    <a:pt x="1234" y="66"/>
                  </a:lnTo>
                  <a:lnTo>
                    <a:pt x="1248" y="93"/>
                  </a:lnTo>
                  <a:lnTo>
                    <a:pt x="1257" y="121"/>
                  </a:lnTo>
                  <a:lnTo>
                    <a:pt x="1260" y="152"/>
                  </a:lnTo>
                  <a:lnTo>
                    <a:pt x="1260" y="223"/>
                  </a:lnTo>
                  <a:lnTo>
                    <a:pt x="1329" y="245"/>
                  </a:lnTo>
                  <a:lnTo>
                    <a:pt x="1394" y="272"/>
                  </a:lnTo>
                  <a:lnTo>
                    <a:pt x="1457" y="305"/>
                  </a:lnTo>
                  <a:lnTo>
                    <a:pt x="1508" y="255"/>
                  </a:lnTo>
                  <a:lnTo>
                    <a:pt x="1527" y="239"/>
                  </a:lnTo>
                  <a:lnTo>
                    <a:pt x="1547" y="227"/>
                  </a:lnTo>
                  <a:lnTo>
                    <a:pt x="1569" y="217"/>
                  </a:lnTo>
                  <a:lnTo>
                    <a:pt x="1592" y="212"/>
                  </a:lnTo>
                  <a:lnTo>
                    <a:pt x="1616" y="210"/>
                  </a:lnTo>
                  <a:lnTo>
                    <a:pt x="1640" y="212"/>
                  </a:lnTo>
                  <a:lnTo>
                    <a:pt x="1663" y="217"/>
                  </a:lnTo>
                  <a:lnTo>
                    <a:pt x="1684" y="227"/>
                  </a:lnTo>
                  <a:lnTo>
                    <a:pt x="1705" y="239"/>
                  </a:lnTo>
                  <a:lnTo>
                    <a:pt x="1723" y="255"/>
                  </a:lnTo>
                  <a:lnTo>
                    <a:pt x="1821" y="352"/>
                  </a:lnTo>
                  <a:lnTo>
                    <a:pt x="1839" y="373"/>
                  </a:lnTo>
                  <a:lnTo>
                    <a:pt x="1852" y="397"/>
                  </a:lnTo>
                  <a:lnTo>
                    <a:pt x="1862" y="422"/>
                  </a:lnTo>
                  <a:lnTo>
                    <a:pt x="1866" y="447"/>
                  </a:lnTo>
                  <a:lnTo>
                    <a:pt x="1866" y="474"/>
                  </a:lnTo>
                  <a:lnTo>
                    <a:pt x="1862" y="499"/>
                  </a:lnTo>
                  <a:lnTo>
                    <a:pt x="1852" y="523"/>
                  </a:lnTo>
                  <a:lnTo>
                    <a:pt x="1839" y="546"/>
                  </a:lnTo>
                  <a:lnTo>
                    <a:pt x="1821" y="567"/>
                  </a:lnTo>
                  <a:lnTo>
                    <a:pt x="1771" y="618"/>
                  </a:lnTo>
                  <a:lnTo>
                    <a:pt x="1796" y="665"/>
                  </a:lnTo>
                  <a:lnTo>
                    <a:pt x="1819" y="714"/>
                  </a:lnTo>
                  <a:lnTo>
                    <a:pt x="1837" y="765"/>
                  </a:lnTo>
                  <a:lnTo>
                    <a:pt x="1853" y="816"/>
                  </a:lnTo>
                  <a:lnTo>
                    <a:pt x="1925" y="816"/>
                  </a:lnTo>
                  <a:lnTo>
                    <a:pt x="1955" y="818"/>
                  </a:lnTo>
                  <a:lnTo>
                    <a:pt x="1984" y="828"/>
                  </a:lnTo>
                  <a:lnTo>
                    <a:pt x="2010" y="842"/>
                  </a:lnTo>
                  <a:lnTo>
                    <a:pt x="2032" y="861"/>
                  </a:lnTo>
                  <a:lnTo>
                    <a:pt x="2051" y="883"/>
                  </a:lnTo>
                  <a:lnTo>
                    <a:pt x="2065" y="909"/>
                  </a:lnTo>
                  <a:lnTo>
                    <a:pt x="2075" y="938"/>
                  </a:lnTo>
                  <a:lnTo>
                    <a:pt x="2077" y="968"/>
                  </a:lnTo>
                  <a:lnTo>
                    <a:pt x="2077" y="1106"/>
                  </a:lnTo>
                  <a:lnTo>
                    <a:pt x="2075" y="1137"/>
                  </a:lnTo>
                  <a:lnTo>
                    <a:pt x="2065" y="1165"/>
                  </a:lnTo>
                  <a:lnTo>
                    <a:pt x="2051" y="1192"/>
                  </a:lnTo>
                  <a:lnTo>
                    <a:pt x="2032" y="1214"/>
                  </a:lnTo>
                  <a:lnTo>
                    <a:pt x="2010" y="1233"/>
                  </a:lnTo>
                  <a:lnTo>
                    <a:pt x="1984" y="1247"/>
                  </a:lnTo>
                  <a:lnTo>
                    <a:pt x="1955" y="1255"/>
                  </a:lnTo>
                  <a:lnTo>
                    <a:pt x="1925" y="1258"/>
                  </a:lnTo>
                  <a:lnTo>
                    <a:pt x="1925" y="1259"/>
                  </a:lnTo>
                  <a:lnTo>
                    <a:pt x="1853" y="1259"/>
                  </a:lnTo>
                  <a:lnTo>
                    <a:pt x="1831" y="1328"/>
                  </a:lnTo>
                  <a:lnTo>
                    <a:pt x="1803" y="1393"/>
                  </a:lnTo>
                  <a:lnTo>
                    <a:pt x="1771" y="1456"/>
                  </a:lnTo>
                  <a:lnTo>
                    <a:pt x="1821" y="1507"/>
                  </a:lnTo>
                  <a:lnTo>
                    <a:pt x="1839" y="1528"/>
                  </a:lnTo>
                  <a:lnTo>
                    <a:pt x="1852" y="1551"/>
                  </a:lnTo>
                  <a:lnTo>
                    <a:pt x="1862" y="1577"/>
                  </a:lnTo>
                  <a:lnTo>
                    <a:pt x="1866" y="1602"/>
                  </a:lnTo>
                  <a:lnTo>
                    <a:pt x="1866" y="1628"/>
                  </a:lnTo>
                  <a:lnTo>
                    <a:pt x="1862" y="1654"/>
                  </a:lnTo>
                  <a:lnTo>
                    <a:pt x="1852" y="1678"/>
                  </a:lnTo>
                  <a:lnTo>
                    <a:pt x="1839" y="1701"/>
                  </a:lnTo>
                  <a:lnTo>
                    <a:pt x="1821" y="1722"/>
                  </a:lnTo>
                  <a:lnTo>
                    <a:pt x="1723" y="1820"/>
                  </a:lnTo>
                  <a:lnTo>
                    <a:pt x="1705" y="1836"/>
                  </a:lnTo>
                  <a:lnTo>
                    <a:pt x="1684" y="1849"/>
                  </a:lnTo>
                  <a:lnTo>
                    <a:pt x="1663" y="1857"/>
                  </a:lnTo>
                  <a:lnTo>
                    <a:pt x="1640" y="1863"/>
                  </a:lnTo>
                  <a:lnTo>
                    <a:pt x="1616" y="1864"/>
                  </a:lnTo>
                  <a:lnTo>
                    <a:pt x="1592" y="1863"/>
                  </a:lnTo>
                  <a:lnTo>
                    <a:pt x="1569" y="1857"/>
                  </a:lnTo>
                  <a:lnTo>
                    <a:pt x="1547" y="1849"/>
                  </a:lnTo>
                  <a:lnTo>
                    <a:pt x="1527" y="1836"/>
                  </a:lnTo>
                  <a:lnTo>
                    <a:pt x="1508" y="1820"/>
                  </a:lnTo>
                  <a:lnTo>
                    <a:pt x="1457" y="1770"/>
                  </a:lnTo>
                  <a:lnTo>
                    <a:pt x="1410" y="1796"/>
                  </a:lnTo>
                  <a:lnTo>
                    <a:pt x="1361" y="1818"/>
                  </a:lnTo>
                  <a:lnTo>
                    <a:pt x="1312" y="1837"/>
                  </a:lnTo>
                  <a:lnTo>
                    <a:pt x="1260" y="1852"/>
                  </a:lnTo>
                  <a:lnTo>
                    <a:pt x="1260" y="1924"/>
                  </a:lnTo>
                  <a:lnTo>
                    <a:pt x="1257" y="1954"/>
                  </a:lnTo>
                  <a:lnTo>
                    <a:pt x="1248" y="1983"/>
                  </a:lnTo>
                  <a:lnTo>
                    <a:pt x="1234" y="2009"/>
                  </a:lnTo>
                  <a:lnTo>
                    <a:pt x="1216" y="2031"/>
                  </a:lnTo>
                  <a:lnTo>
                    <a:pt x="1193" y="2050"/>
                  </a:lnTo>
                  <a:lnTo>
                    <a:pt x="1167" y="2064"/>
                  </a:lnTo>
                  <a:lnTo>
                    <a:pt x="1139" y="2073"/>
                  </a:lnTo>
                  <a:lnTo>
                    <a:pt x="1108" y="2076"/>
                  </a:lnTo>
                  <a:lnTo>
                    <a:pt x="970" y="2076"/>
                  </a:lnTo>
                  <a:lnTo>
                    <a:pt x="938" y="2073"/>
                  </a:lnTo>
                  <a:lnTo>
                    <a:pt x="910" y="2064"/>
                  </a:lnTo>
                  <a:lnTo>
                    <a:pt x="884" y="2050"/>
                  </a:lnTo>
                  <a:lnTo>
                    <a:pt x="861" y="2031"/>
                  </a:lnTo>
                  <a:lnTo>
                    <a:pt x="843" y="2009"/>
                  </a:lnTo>
                  <a:lnTo>
                    <a:pt x="829" y="1983"/>
                  </a:lnTo>
                  <a:lnTo>
                    <a:pt x="820" y="1954"/>
                  </a:lnTo>
                  <a:lnTo>
                    <a:pt x="817" y="1924"/>
                  </a:lnTo>
                  <a:lnTo>
                    <a:pt x="817" y="1852"/>
                  </a:lnTo>
                  <a:lnTo>
                    <a:pt x="748" y="1831"/>
                  </a:lnTo>
                  <a:lnTo>
                    <a:pt x="683" y="1802"/>
                  </a:lnTo>
                  <a:lnTo>
                    <a:pt x="620" y="1770"/>
                  </a:lnTo>
                  <a:lnTo>
                    <a:pt x="569" y="1820"/>
                  </a:lnTo>
                  <a:lnTo>
                    <a:pt x="550" y="1836"/>
                  </a:lnTo>
                  <a:lnTo>
                    <a:pt x="530" y="1849"/>
                  </a:lnTo>
                  <a:lnTo>
                    <a:pt x="508" y="1857"/>
                  </a:lnTo>
                  <a:lnTo>
                    <a:pt x="486" y="1863"/>
                  </a:lnTo>
                  <a:lnTo>
                    <a:pt x="461" y="1864"/>
                  </a:lnTo>
                  <a:lnTo>
                    <a:pt x="437" y="1863"/>
                  </a:lnTo>
                  <a:lnTo>
                    <a:pt x="414" y="1857"/>
                  </a:lnTo>
                  <a:lnTo>
                    <a:pt x="393" y="1849"/>
                  </a:lnTo>
                  <a:lnTo>
                    <a:pt x="372" y="1836"/>
                  </a:lnTo>
                  <a:lnTo>
                    <a:pt x="354" y="1820"/>
                  </a:lnTo>
                  <a:lnTo>
                    <a:pt x="256" y="1722"/>
                  </a:lnTo>
                  <a:lnTo>
                    <a:pt x="238" y="1701"/>
                  </a:lnTo>
                  <a:lnTo>
                    <a:pt x="225" y="1678"/>
                  </a:lnTo>
                  <a:lnTo>
                    <a:pt x="216" y="1654"/>
                  </a:lnTo>
                  <a:lnTo>
                    <a:pt x="211" y="1628"/>
                  </a:lnTo>
                  <a:lnTo>
                    <a:pt x="211" y="1602"/>
                  </a:lnTo>
                  <a:lnTo>
                    <a:pt x="216" y="1577"/>
                  </a:lnTo>
                  <a:lnTo>
                    <a:pt x="225" y="1551"/>
                  </a:lnTo>
                  <a:lnTo>
                    <a:pt x="238" y="1528"/>
                  </a:lnTo>
                  <a:lnTo>
                    <a:pt x="256" y="1507"/>
                  </a:lnTo>
                  <a:lnTo>
                    <a:pt x="306" y="1456"/>
                  </a:lnTo>
                  <a:lnTo>
                    <a:pt x="281" y="1410"/>
                  </a:lnTo>
                  <a:lnTo>
                    <a:pt x="259" y="1360"/>
                  </a:lnTo>
                  <a:lnTo>
                    <a:pt x="240" y="1311"/>
                  </a:lnTo>
                  <a:lnTo>
                    <a:pt x="224" y="1259"/>
                  </a:lnTo>
                  <a:lnTo>
                    <a:pt x="152" y="1259"/>
                  </a:lnTo>
                  <a:lnTo>
                    <a:pt x="122" y="1256"/>
                  </a:lnTo>
                  <a:lnTo>
                    <a:pt x="93" y="1248"/>
                  </a:lnTo>
                  <a:lnTo>
                    <a:pt x="67" y="1233"/>
                  </a:lnTo>
                  <a:lnTo>
                    <a:pt x="45" y="1215"/>
                  </a:lnTo>
                  <a:lnTo>
                    <a:pt x="26" y="1192"/>
                  </a:lnTo>
                  <a:lnTo>
                    <a:pt x="12" y="1166"/>
                  </a:lnTo>
                  <a:lnTo>
                    <a:pt x="3" y="1138"/>
                  </a:lnTo>
                  <a:lnTo>
                    <a:pt x="0" y="1107"/>
                  </a:lnTo>
                  <a:lnTo>
                    <a:pt x="0" y="969"/>
                  </a:lnTo>
                  <a:lnTo>
                    <a:pt x="3" y="938"/>
                  </a:lnTo>
                  <a:lnTo>
                    <a:pt x="12" y="909"/>
                  </a:lnTo>
                  <a:lnTo>
                    <a:pt x="26" y="884"/>
                  </a:lnTo>
                  <a:lnTo>
                    <a:pt x="45" y="861"/>
                  </a:lnTo>
                  <a:lnTo>
                    <a:pt x="67" y="843"/>
                  </a:lnTo>
                  <a:lnTo>
                    <a:pt x="93" y="829"/>
                  </a:lnTo>
                  <a:lnTo>
                    <a:pt x="122" y="819"/>
                  </a:lnTo>
                  <a:lnTo>
                    <a:pt x="152" y="816"/>
                  </a:lnTo>
                  <a:lnTo>
                    <a:pt x="224" y="816"/>
                  </a:lnTo>
                  <a:lnTo>
                    <a:pt x="246" y="748"/>
                  </a:lnTo>
                  <a:lnTo>
                    <a:pt x="274" y="682"/>
                  </a:lnTo>
                  <a:lnTo>
                    <a:pt x="306" y="619"/>
                  </a:lnTo>
                  <a:lnTo>
                    <a:pt x="256" y="568"/>
                  </a:lnTo>
                  <a:lnTo>
                    <a:pt x="238" y="547"/>
                  </a:lnTo>
                  <a:lnTo>
                    <a:pt x="225" y="524"/>
                  </a:lnTo>
                  <a:lnTo>
                    <a:pt x="216" y="500"/>
                  </a:lnTo>
                  <a:lnTo>
                    <a:pt x="211" y="474"/>
                  </a:lnTo>
                  <a:lnTo>
                    <a:pt x="211" y="448"/>
                  </a:lnTo>
                  <a:lnTo>
                    <a:pt x="216" y="422"/>
                  </a:lnTo>
                  <a:lnTo>
                    <a:pt x="225" y="398"/>
                  </a:lnTo>
                  <a:lnTo>
                    <a:pt x="238" y="374"/>
                  </a:lnTo>
                  <a:lnTo>
                    <a:pt x="256" y="353"/>
                  </a:lnTo>
                  <a:lnTo>
                    <a:pt x="354" y="255"/>
                  </a:lnTo>
                  <a:lnTo>
                    <a:pt x="372" y="239"/>
                  </a:lnTo>
                  <a:lnTo>
                    <a:pt x="393" y="227"/>
                  </a:lnTo>
                  <a:lnTo>
                    <a:pt x="414" y="218"/>
                  </a:lnTo>
                  <a:lnTo>
                    <a:pt x="437" y="213"/>
                  </a:lnTo>
                  <a:lnTo>
                    <a:pt x="461" y="211"/>
                  </a:lnTo>
                  <a:lnTo>
                    <a:pt x="486" y="213"/>
                  </a:lnTo>
                  <a:lnTo>
                    <a:pt x="508" y="218"/>
                  </a:lnTo>
                  <a:lnTo>
                    <a:pt x="530" y="227"/>
                  </a:lnTo>
                  <a:lnTo>
                    <a:pt x="550" y="239"/>
                  </a:lnTo>
                  <a:lnTo>
                    <a:pt x="569" y="255"/>
                  </a:lnTo>
                  <a:lnTo>
                    <a:pt x="620" y="306"/>
                  </a:lnTo>
                  <a:lnTo>
                    <a:pt x="667" y="281"/>
                  </a:lnTo>
                  <a:lnTo>
                    <a:pt x="716" y="258"/>
                  </a:lnTo>
                  <a:lnTo>
                    <a:pt x="765" y="239"/>
                  </a:lnTo>
                  <a:lnTo>
                    <a:pt x="817" y="224"/>
                  </a:lnTo>
                  <a:lnTo>
                    <a:pt x="817" y="152"/>
                  </a:lnTo>
                  <a:lnTo>
                    <a:pt x="820" y="121"/>
                  </a:lnTo>
                  <a:lnTo>
                    <a:pt x="829" y="93"/>
                  </a:lnTo>
                  <a:lnTo>
                    <a:pt x="843" y="66"/>
                  </a:lnTo>
                  <a:lnTo>
                    <a:pt x="861" y="44"/>
                  </a:lnTo>
                  <a:lnTo>
                    <a:pt x="884" y="25"/>
                  </a:lnTo>
                  <a:lnTo>
                    <a:pt x="910" y="12"/>
                  </a:lnTo>
                  <a:lnTo>
                    <a:pt x="938" y="3"/>
                  </a:lnTo>
                  <a:lnTo>
                    <a:pt x="970"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7" name="Freeform 71">
              <a:extLst>
                <a:ext uri="{FF2B5EF4-FFF2-40B4-BE49-F238E27FC236}">
                  <a16:creationId xmlns:a16="http://schemas.microsoft.com/office/drawing/2014/main" id="{F1A17F4A-C1A2-0948-6140-93D537B87510}"/>
                </a:ext>
              </a:extLst>
            </p:cNvPr>
            <p:cNvSpPr>
              <a:spLocks noEditPoints="1"/>
            </p:cNvSpPr>
            <p:nvPr/>
          </p:nvSpPr>
          <p:spPr bwMode="auto">
            <a:xfrm>
              <a:off x="3729038" y="2011363"/>
              <a:ext cx="139700" cy="139700"/>
            </a:xfrm>
            <a:custGeom>
              <a:avLst/>
              <a:gdLst>
                <a:gd name="T0" fmla="*/ 398 w 886"/>
                <a:gd name="T1" fmla="*/ 143 h 884"/>
                <a:gd name="T2" fmla="*/ 316 w 886"/>
                <a:gd name="T3" fmla="*/ 169 h 884"/>
                <a:gd name="T4" fmla="*/ 245 w 886"/>
                <a:gd name="T5" fmla="*/ 214 h 884"/>
                <a:gd name="T6" fmla="*/ 189 w 886"/>
                <a:gd name="T7" fmla="*/ 277 h 884"/>
                <a:gd name="T8" fmla="*/ 153 w 886"/>
                <a:gd name="T9" fmla="*/ 355 h 884"/>
                <a:gd name="T10" fmla="*/ 141 w 886"/>
                <a:gd name="T11" fmla="*/ 442 h 884"/>
                <a:gd name="T12" fmla="*/ 153 w 886"/>
                <a:gd name="T13" fmla="*/ 529 h 884"/>
                <a:gd name="T14" fmla="*/ 189 w 886"/>
                <a:gd name="T15" fmla="*/ 606 h 884"/>
                <a:gd name="T16" fmla="*/ 245 w 886"/>
                <a:gd name="T17" fmla="*/ 669 h 884"/>
                <a:gd name="T18" fmla="*/ 316 w 886"/>
                <a:gd name="T19" fmla="*/ 716 h 884"/>
                <a:gd name="T20" fmla="*/ 398 w 886"/>
                <a:gd name="T21" fmla="*/ 740 h 884"/>
                <a:gd name="T22" fmla="*/ 488 w 886"/>
                <a:gd name="T23" fmla="*/ 740 h 884"/>
                <a:gd name="T24" fmla="*/ 570 w 886"/>
                <a:gd name="T25" fmla="*/ 716 h 884"/>
                <a:gd name="T26" fmla="*/ 641 w 886"/>
                <a:gd name="T27" fmla="*/ 669 h 884"/>
                <a:gd name="T28" fmla="*/ 696 w 886"/>
                <a:gd name="T29" fmla="*/ 606 h 884"/>
                <a:gd name="T30" fmla="*/ 732 w 886"/>
                <a:gd name="T31" fmla="*/ 529 h 884"/>
                <a:gd name="T32" fmla="*/ 745 w 886"/>
                <a:gd name="T33" fmla="*/ 442 h 884"/>
                <a:gd name="T34" fmla="*/ 732 w 886"/>
                <a:gd name="T35" fmla="*/ 355 h 884"/>
                <a:gd name="T36" fmla="*/ 696 w 886"/>
                <a:gd name="T37" fmla="*/ 277 h 884"/>
                <a:gd name="T38" fmla="*/ 641 w 886"/>
                <a:gd name="T39" fmla="*/ 214 h 884"/>
                <a:gd name="T40" fmla="*/ 570 w 886"/>
                <a:gd name="T41" fmla="*/ 169 h 884"/>
                <a:gd name="T42" fmla="*/ 488 w 886"/>
                <a:gd name="T43" fmla="*/ 143 h 884"/>
                <a:gd name="T44" fmla="*/ 443 w 886"/>
                <a:gd name="T45" fmla="*/ 0 h 884"/>
                <a:gd name="T46" fmla="*/ 544 w 886"/>
                <a:gd name="T47" fmla="*/ 11 h 884"/>
                <a:gd name="T48" fmla="*/ 638 w 886"/>
                <a:gd name="T49" fmla="*/ 45 h 884"/>
                <a:gd name="T50" fmla="*/ 719 w 886"/>
                <a:gd name="T51" fmla="*/ 97 h 884"/>
                <a:gd name="T52" fmla="*/ 788 w 886"/>
                <a:gd name="T53" fmla="*/ 165 h 884"/>
                <a:gd name="T54" fmla="*/ 840 w 886"/>
                <a:gd name="T55" fmla="*/ 248 h 884"/>
                <a:gd name="T56" fmla="*/ 873 w 886"/>
                <a:gd name="T57" fmla="*/ 340 h 884"/>
                <a:gd name="T58" fmla="*/ 886 w 886"/>
                <a:gd name="T59" fmla="*/ 442 h 884"/>
                <a:gd name="T60" fmla="*/ 873 w 886"/>
                <a:gd name="T61" fmla="*/ 543 h 884"/>
                <a:gd name="T62" fmla="*/ 840 w 886"/>
                <a:gd name="T63" fmla="*/ 636 h 884"/>
                <a:gd name="T64" fmla="*/ 788 w 886"/>
                <a:gd name="T65" fmla="*/ 718 h 884"/>
                <a:gd name="T66" fmla="*/ 719 w 886"/>
                <a:gd name="T67" fmla="*/ 787 h 884"/>
                <a:gd name="T68" fmla="*/ 638 w 886"/>
                <a:gd name="T69" fmla="*/ 839 h 884"/>
                <a:gd name="T70" fmla="*/ 544 w 886"/>
                <a:gd name="T71" fmla="*/ 872 h 884"/>
                <a:gd name="T72" fmla="*/ 443 w 886"/>
                <a:gd name="T73" fmla="*/ 884 h 884"/>
                <a:gd name="T74" fmla="*/ 341 w 886"/>
                <a:gd name="T75" fmla="*/ 872 h 884"/>
                <a:gd name="T76" fmla="*/ 248 w 886"/>
                <a:gd name="T77" fmla="*/ 839 h 884"/>
                <a:gd name="T78" fmla="*/ 166 w 886"/>
                <a:gd name="T79" fmla="*/ 787 h 884"/>
                <a:gd name="T80" fmla="*/ 97 w 886"/>
                <a:gd name="T81" fmla="*/ 718 h 884"/>
                <a:gd name="T82" fmla="*/ 46 w 886"/>
                <a:gd name="T83" fmla="*/ 636 h 884"/>
                <a:gd name="T84" fmla="*/ 12 w 886"/>
                <a:gd name="T85" fmla="*/ 543 h 884"/>
                <a:gd name="T86" fmla="*/ 0 w 886"/>
                <a:gd name="T87" fmla="*/ 442 h 884"/>
                <a:gd name="T88" fmla="*/ 12 w 886"/>
                <a:gd name="T89" fmla="*/ 340 h 884"/>
                <a:gd name="T90" fmla="*/ 46 w 886"/>
                <a:gd name="T91" fmla="*/ 248 h 884"/>
                <a:gd name="T92" fmla="*/ 97 w 886"/>
                <a:gd name="T93" fmla="*/ 165 h 884"/>
                <a:gd name="T94" fmla="*/ 166 w 886"/>
                <a:gd name="T95" fmla="*/ 97 h 884"/>
                <a:gd name="T96" fmla="*/ 248 w 886"/>
                <a:gd name="T97" fmla="*/ 45 h 884"/>
                <a:gd name="T98" fmla="*/ 341 w 886"/>
                <a:gd name="T99" fmla="*/ 11 h 884"/>
                <a:gd name="T100" fmla="*/ 443 w 886"/>
                <a:gd name="T101"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6" h="884">
                  <a:moveTo>
                    <a:pt x="443" y="140"/>
                  </a:moveTo>
                  <a:lnTo>
                    <a:pt x="398" y="143"/>
                  </a:lnTo>
                  <a:lnTo>
                    <a:pt x="356" y="153"/>
                  </a:lnTo>
                  <a:lnTo>
                    <a:pt x="316" y="169"/>
                  </a:lnTo>
                  <a:lnTo>
                    <a:pt x="279" y="189"/>
                  </a:lnTo>
                  <a:lnTo>
                    <a:pt x="245" y="214"/>
                  </a:lnTo>
                  <a:lnTo>
                    <a:pt x="215" y="243"/>
                  </a:lnTo>
                  <a:lnTo>
                    <a:pt x="189" y="277"/>
                  </a:lnTo>
                  <a:lnTo>
                    <a:pt x="169" y="315"/>
                  </a:lnTo>
                  <a:lnTo>
                    <a:pt x="153" y="355"/>
                  </a:lnTo>
                  <a:lnTo>
                    <a:pt x="144" y="397"/>
                  </a:lnTo>
                  <a:lnTo>
                    <a:pt x="141" y="442"/>
                  </a:lnTo>
                  <a:lnTo>
                    <a:pt x="144" y="486"/>
                  </a:lnTo>
                  <a:lnTo>
                    <a:pt x="153" y="529"/>
                  </a:lnTo>
                  <a:lnTo>
                    <a:pt x="169" y="569"/>
                  </a:lnTo>
                  <a:lnTo>
                    <a:pt x="189" y="606"/>
                  </a:lnTo>
                  <a:lnTo>
                    <a:pt x="215" y="640"/>
                  </a:lnTo>
                  <a:lnTo>
                    <a:pt x="245" y="669"/>
                  </a:lnTo>
                  <a:lnTo>
                    <a:pt x="279" y="695"/>
                  </a:lnTo>
                  <a:lnTo>
                    <a:pt x="316" y="716"/>
                  </a:lnTo>
                  <a:lnTo>
                    <a:pt x="356" y="731"/>
                  </a:lnTo>
                  <a:lnTo>
                    <a:pt x="398" y="740"/>
                  </a:lnTo>
                  <a:lnTo>
                    <a:pt x="443" y="743"/>
                  </a:lnTo>
                  <a:lnTo>
                    <a:pt x="488" y="740"/>
                  </a:lnTo>
                  <a:lnTo>
                    <a:pt x="530" y="731"/>
                  </a:lnTo>
                  <a:lnTo>
                    <a:pt x="570" y="716"/>
                  </a:lnTo>
                  <a:lnTo>
                    <a:pt x="607" y="695"/>
                  </a:lnTo>
                  <a:lnTo>
                    <a:pt x="641" y="669"/>
                  </a:lnTo>
                  <a:lnTo>
                    <a:pt x="670" y="640"/>
                  </a:lnTo>
                  <a:lnTo>
                    <a:pt x="696" y="606"/>
                  </a:lnTo>
                  <a:lnTo>
                    <a:pt x="717" y="569"/>
                  </a:lnTo>
                  <a:lnTo>
                    <a:pt x="732" y="529"/>
                  </a:lnTo>
                  <a:lnTo>
                    <a:pt x="741" y="486"/>
                  </a:lnTo>
                  <a:lnTo>
                    <a:pt x="745" y="442"/>
                  </a:lnTo>
                  <a:lnTo>
                    <a:pt x="741" y="397"/>
                  </a:lnTo>
                  <a:lnTo>
                    <a:pt x="732" y="355"/>
                  </a:lnTo>
                  <a:lnTo>
                    <a:pt x="717" y="315"/>
                  </a:lnTo>
                  <a:lnTo>
                    <a:pt x="696" y="277"/>
                  </a:lnTo>
                  <a:lnTo>
                    <a:pt x="670" y="243"/>
                  </a:lnTo>
                  <a:lnTo>
                    <a:pt x="641" y="214"/>
                  </a:lnTo>
                  <a:lnTo>
                    <a:pt x="607" y="189"/>
                  </a:lnTo>
                  <a:lnTo>
                    <a:pt x="570" y="169"/>
                  </a:lnTo>
                  <a:lnTo>
                    <a:pt x="530" y="153"/>
                  </a:lnTo>
                  <a:lnTo>
                    <a:pt x="488" y="143"/>
                  </a:lnTo>
                  <a:lnTo>
                    <a:pt x="443" y="140"/>
                  </a:lnTo>
                  <a:close/>
                  <a:moveTo>
                    <a:pt x="443" y="0"/>
                  </a:moveTo>
                  <a:lnTo>
                    <a:pt x="494" y="3"/>
                  </a:lnTo>
                  <a:lnTo>
                    <a:pt x="544" y="11"/>
                  </a:lnTo>
                  <a:lnTo>
                    <a:pt x="592" y="25"/>
                  </a:lnTo>
                  <a:lnTo>
                    <a:pt x="638" y="45"/>
                  </a:lnTo>
                  <a:lnTo>
                    <a:pt x="680" y="68"/>
                  </a:lnTo>
                  <a:lnTo>
                    <a:pt x="719" y="97"/>
                  </a:lnTo>
                  <a:lnTo>
                    <a:pt x="756" y="130"/>
                  </a:lnTo>
                  <a:lnTo>
                    <a:pt x="788" y="165"/>
                  </a:lnTo>
                  <a:lnTo>
                    <a:pt x="816" y="205"/>
                  </a:lnTo>
                  <a:lnTo>
                    <a:pt x="840" y="248"/>
                  </a:lnTo>
                  <a:lnTo>
                    <a:pt x="859" y="293"/>
                  </a:lnTo>
                  <a:lnTo>
                    <a:pt x="873" y="340"/>
                  </a:lnTo>
                  <a:lnTo>
                    <a:pt x="883" y="390"/>
                  </a:lnTo>
                  <a:lnTo>
                    <a:pt x="886" y="442"/>
                  </a:lnTo>
                  <a:lnTo>
                    <a:pt x="883" y="493"/>
                  </a:lnTo>
                  <a:lnTo>
                    <a:pt x="873" y="543"/>
                  </a:lnTo>
                  <a:lnTo>
                    <a:pt x="859" y="590"/>
                  </a:lnTo>
                  <a:lnTo>
                    <a:pt x="840" y="636"/>
                  </a:lnTo>
                  <a:lnTo>
                    <a:pt x="816" y="679"/>
                  </a:lnTo>
                  <a:lnTo>
                    <a:pt x="788" y="718"/>
                  </a:lnTo>
                  <a:lnTo>
                    <a:pt x="756" y="754"/>
                  </a:lnTo>
                  <a:lnTo>
                    <a:pt x="719" y="787"/>
                  </a:lnTo>
                  <a:lnTo>
                    <a:pt x="680" y="815"/>
                  </a:lnTo>
                  <a:lnTo>
                    <a:pt x="638" y="839"/>
                  </a:lnTo>
                  <a:lnTo>
                    <a:pt x="592" y="858"/>
                  </a:lnTo>
                  <a:lnTo>
                    <a:pt x="544" y="872"/>
                  </a:lnTo>
                  <a:lnTo>
                    <a:pt x="494" y="880"/>
                  </a:lnTo>
                  <a:lnTo>
                    <a:pt x="443" y="884"/>
                  </a:lnTo>
                  <a:lnTo>
                    <a:pt x="392" y="880"/>
                  </a:lnTo>
                  <a:lnTo>
                    <a:pt x="341" y="872"/>
                  </a:lnTo>
                  <a:lnTo>
                    <a:pt x="294" y="858"/>
                  </a:lnTo>
                  <a:lnTo>
                    <a:pt x="248" y="839"/>
                  </a:lnTo>
                  <a:lnTo>
                    <a:pt x="206" y="815"/>
                  </a:lnTo>
                  <a:lnTo>
                    <a:pt x="166" y="787"/>
                  </a:lnTo>
                  <a:lnTo>
                    <a:pt x="130" y="754"/>
                  </a:lnTo>
                  <a:lnTo>
                    <a:pt x="97" y="718"/>
                  </a:lnTo>
                  <a:lnTo>
                    <a:pt x="70" y="679"/>
                  </a:lnTo>
                  <a:lnTo>
                    <a:pt x="46" y="636"/>
                  </a:lnTo>
                  <a:lnTo>
                    <a:pt x="27" y="590"/>
                  </a:lnTo>
                  <a:lnTo>
                    <a:pt x="12" y="543"/>
                  </a:lnTo>
                  <a:lnTo>
                    <a:pt x="4" y="493"/>
                  </a:lnTo>
                  <a:lnTo>
                    <a:pt x="0" y="442"/>
                  </a:lnTo>
                  <a:lnTo>
                    <a:pt x="4" y="390"/>
                  </a:lnTo>
                  <a:lnTo>
                    <a:pt x="12" y="340"/>
                  </a:lnTo>
                  <a:lnTo>
                    <a:pt x="27" y="293"/>
                  </a:lnTo>
                  <a:lnTo>
                    <a:pt x="46" y="248"/>
                  </a:lnTo>
                  <a:lnTo>
                    <a:pt x="70" y="205"/>
                  </a:lnTo>
                  <a:lnTo>
                    <a:pt x="97" y="165"/>
                  </a:lnTo>
                  <a:lnTo>
                    <a:pt x="130" y="130"/>
                  </a:lnTo>
                  <a:lnTo>
                    <a:pt x="166" y="97"/>
                  </a:lnTo>
                  <a:lnTo>
                    <a:pt x="206" y="68"/>
                  </a:lnTo>
                  <a:lnTo>
                    <a:pt x="248" y="45"/>
                  </a:lnTo>
                  <a:lnTo>
                    <a:pt x="294" y="25"/>
                  </a:lnTo>
                  <a:lnTo>
                    <a:pt x="341" y="11"/>
                  </a:lnTo>
                  <a:lnTo>
                    <a:pt x="392" y="3"/>
                  </a:lnTo>
                  <a:lnTo>
                    <a:pt x="443"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8" name="Freeform 72">
              <a:extLst>
                <a:ext uri="{FF2B5EF4-FFF2-40B4-BE49-F238E27FC236}">
                  <a16:creationId xmlns:a16="http://schemas.microsoft.com/office/drawing/2014/main" id="{1D75538C-D973-1F8E-F380-9C834320572A}"/>
                </a:ext>
              </a:extLst>
            </p:cNvPr>
            <p:cNvSpPr/>
            <p:nvPr/>
          </p:nvSpPr>
          <p:spPr bwMode="auto">
            <a:xfrm>
              <a:off x="3471863" y="2006601"/>
              <a:ext cx="403225" cy="460375"/>
            </a:xfrm>
            <a:custGeom>
              <a:avLst/>
              <a:gdLst>
                <a:gd name="T0" fmla="*/ 1098 w 2541"/>
                <a:gd name="T1" fmla="*/ 8 h 2906"/>
                <a:gd name="T2" fmla="*/ 1133 w 2541"/>
                <a:gd name="T3" fmla="*/ 48 h 2906"/>
                <a:gd name="T4" fmla="*/ 1130 w 2541"/>
                <a:gd name="T5" fmla="*/ 102 h 2906"/>
                <a:gd name="T6" fmla="*/ 1090 w 2541"/>
                <a:gd name="T7" fmla="*/ 136 h 2906"/>
                <a:gd name="T8" fmla="*/ 917 w 2541"/>
                <a:gd name="T9" fmla="*/ 214 h 2906"/>
                <a:gd name="T10" fmla="*/ 736 w 2541"/>
                <a:gd name="T11" fmla="*/ 341 h 2906"/>
                <a:gd name="T12" fmla="*/ 590 w 2541"/>
                <a:gd name="T13" fmla="*/ 501 h 2906"/>
                <a:gd name="T14" fmla="*/ 479 w 2541"/>
                <a:gd name="T15" fmla="*/ 688 h 2906"/>
                <a:gd name="T16" fmla="*/ 409 w 2541"/>
                <a:gd name="T17" fmla="*/ 895 h 2906"/>
                <a:gd name="T18" fmla="*/ 386 w 2541"/>
                <a:gd name="T19" fmla="*/ 1114 h 2906"/>
                <a:gd name="T20" fmla="*/ 378 w 2541"/>
                <a:gd name="T21" fmla="*/ 1330 h 2906"/>
                <a:gd name="T22" fmla="*/ 141 w 2541"/>
                <a:gd name="T23" fmla="*/ 1791 h 2906"/>
                <a:gd name="T24" fmla="*/ 145 w 2541"/>
                <a:gd name="T25" fmla="*/ 1829 h 2906"/>
                <a:gd name="T26" fmla="*/ 188 w 2541"/>
                <a:gd name="T27" fmla="*/ 1851 h 2906"/>
                <a:gd name="T28" fmla="*/ 336 w 2541"/>
                <a:gd name="T29" fmla="*/ 1855 h 2906"/>
                <a:gd name="T30" fmla="*/ 377 w 2541"/>
                <a:gd name="T31" fmla="*/ 1887 h 2906"/>
                <a:gd name="T32" fmla="*/ 386 w 2541"/>
                <a:gd name="T33" fmla="*/ 2330 h 2906"/>
                <a:gd name="T34" fmla="*/ 414 w 2541"/>
                <a:gd name="T35" fmla="*/ 2418 h 2906"/>
                <a:gd name="T36" fmla="*/ 482 w 2541"/>
                <a:gd name="T37" fmla="*/ 2477 h 2906"/>
                <a:gd name="T38" fmla="*/ 856 w 2541"/>
                <a:gd name="T39" fmla="*/ 2445 h 2906"/>
                <a:gd name="T40" fmla="*/ 899 w 2541"/>
                <a:gd name="T41" fmla="*/ 2452 h 2906"/>
                <a:gd name="T42" fmla="*/ 933 w 2541"/>
                <a:gd name="T43" fmla="*/ 2494 h 2906"/>
                <a:gd name="T44" fmla="*/ 2099 w 2541"/>
                <a:gd name="T45" fmla="*/ 2764 h 2906"/>
                <a:gd name="T46" fmla="*/ 2109 w 2541"/>
                <a:gd name="T47" fmla="*/ 1888 h 2906"/>
                <a:gd name="T48" fmla="*/ 2224 w 2541"/>
                <a:gd name="T49" fmla="*/ 1763 h 2906"/>
                <a:gd name="T50" fmla="*/ 2347 w 2541"/>
                <a:gd name="T51" fmla="*/ 1575 h 2906"/>
                <a:gd name="T52" fmla="*/ 2412 w 2541"/>
                <a:gd name="T53" fmla="*/ 1419 h 2906"/>
                <a:gd name="T54" fmla="*/ 2455 w 2541"/>
                <a:gd name="T55" fmla="*/ 1389 h 2906"/>
                <a:gd name="T56" fmla="*/ 2509 w 2541"/>
                <a:gd name="T57" fmla="*/ 1400 h 2906"/>
                <a:gd name="T58" fmla="*/ 2539 w 2541"/>
                <a:gd name="T59" fmla="*/ 1443 h 2906"/>
                <a:gd name="T60" fmla="*/ 2509 w 2541"/>
                <a:gd name="T61" fmla="*/ 1556 h 2906"/>
                <a:gd name="T62" fmla="*/ 2395 w 2541"/>
                <a:gd name="T63" fmla="*/ 1770 h 2906"/>
                <a:gd name="T64" fmla="*/ 2239 w 2541"/>
                <a:gd name="T65" fmla="*/ 1955 h 2906"/>
                <a:gd name="T66" fmla="*/ 2230 w 2541"/>
                <a:gd name="T67" fmla="*/ 2871 h 2906"/>
                <a:gd name="T68" fmla="*/ 2187 w 2541"/>
                <a:gd name="T69" fmla="*/ 2902 h 2906"/>
                <a:gd name="T70" fmla="*/ 847 w 2541"/>
                <a:gd name="T71" fmla="*/ 2902 h 2906"/>
                <a:gd name="T72" fmla="*/ 805 w 2541"/>
                <a:gd name="T73" fmla="*/ 2871 h 2906"/>
                <a:gd name="T74" fmla="*/ 796 w 2541"/>
                <a:gd name="T75" fmla="*/ 2596 h 2906"/>
                <a:gd name="T76" fmla="*/ 551 w 2541"/>
                <a:gd name="T77" fmla="*/ 2631 h 2906"/>
                <a:gd name="T78" fmla="*/ 461 w 2541"/>
                <a:gd name="T79" fmla="*/ 2618 h 2906"/>
                <a:gd name="T80" fmla="*/ 350 w 2541"/>
                <a:gd name="T81" fmla="*/ 2557 h 2906"/>
                <a:gd name="T82" fmla="*/ 274 w 2541"/>
                <a:gd name="T83" fmla="*/ 2455 h 2906"/>
                <a:gd name="T84" fmla="*/ 246 w 2541"/>
                <a:gd name="T85" fmla="*/ 2329 h 2906"/>
                <a:gd name="T86" fmla="*/ 176 w 2541"/>
                <a:gd name="T87" fmla="*/ 1989 h 2906"/>
                <a:gd name="T88" fmla="*/ 87 w 2541"/>
                <a:gd name="T89" fmla="*/ 1961 h 2906"/>
                <a:gd name="T90" fmla="*/ 24 w 2541"/>
                <a:gd name="T91" fmla="*/ 1900 h 2906"/>
                <a:gd name="T92" fmla="*/ 0 w 2541"/>
                <a:gd name="T93" fmla="*/ 1817 h 2906"/>
                <a:gd name="T94" fmla="*/ 16 w 2541"/>
                <a:gd name="T95" fmla="*/ 1724 h 2906"/>
                <a:gd name="T96" fmla="*/ 247 w 2541"/>
                <a:gd name="T97" fmla="*/ 1114 h 2906"/>
                <a:gd name="T98" fmla="*/ 271 w 2541"/>
                <a:gd name="T99" fmla="*/ 878 h 2906"/>
                <a:gd name="T100" fmla="*/ 341 w 2541"/>
                <a:gd name="T101" fmla="*/ 655 h 2906"/>
                <a:gd name="T102" fmla="*/ 453 w 2541"/>
                <a:gd name="T103" fmla="*/ 453 h 2906"/>
                <a:gd name="T104" fmla="*/ 602 w 2541"/>
                <a:gd name="T105" fmla="*/ 274 h 2906"/>
                <a:gd name="T106" fmla="*/ 785 w 2541"/>
                <a:gd name="T107" fmla="*/ 129 h 2906"/>
                <a:gd name="T108" fmla="*/ 983 w 2541"/>
                <a:gd name="T109" fmla="*/ 27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906">
                  <a:moveTo>
                    <a:pt x="1063" y="0"/>
                  </a:moveTo>
                  <a:lnTo>
                    <a:pt x="1082" y="1"/>
                  </a:lnTo>
                  <a:lnTo>
                    <a:pt x="1098" y="8"/>
                  </a:lnTo>
                  <a:lnTo>
                    <a:pt x="1113" y="17"/>
                  </a:lnTo>
                  <a:lnTo>
                    <a:pt x="1125" y="31"/>
                  </a:lnTo>
                  <a:lnTo>
                    <a:pt x="1133" y="48"/>
                  </a:lnTo>
                  <a:lnTo>
                    <a:pt x="1137" y="66"/>
                  </a:lnTo>
                  <a:lnTo>
                    <a:pt x="1135" y="85"/>
                  </a:lnTo>
                  <a:lnTo>
                    <a:pt x="1130" y="102"/>
                  </a:lnTo>
                  <a:lnTo>
                    <a:pt x="1121" y="116"/>
                  </a:lnTo>
                  <a:lnTo>
                    <a:pt x="1107" y="128"/>
                  </a:lnTo>
                  <a:lnTo>
                    <a:pt x="1090" y="136"/>
                  </a:lnTo>
                  <a:lnTo>
                    <a:pt x="1036" y="156"/>
                  </a:lnTo>
                  <a:lnTo>
                    <a:pt x="983" y="180"/>
                  </a:lnTo>
                  <a:lnTo>
                    <a:pt x="917" y="214"/>
                  </a:lnTo>
                  <a:lnTo>
                    <a:pt x="854" y="252"/>
                  </a:lnTo>
                  <a:lnTo>
                    <a:pt x="793" y="295"/>
                  </a:lnTo>
                  <a:lnTo>
                    <a:pt x="736" y="341"/>
                  </a:lnTo>
                  <a:lnTo>
                    <a:pt x="684" y="392"/>
                  </a:lnTo>
                  <a:lnTo>
                    <a:pt x="634" y="444"/>
                  </a:lnTo>
                  <a:lnTo>
                    <a:pt x="590" y="501"/>
                  </a:lnTo>
                  <a:lnTo>
                    <a:pt x="549" y="561"/>
                  </a:lnTo>
                  <a:lnTo>
                    <a:pt x="512" y="624"/>
                  </a:lnTo>
                  <a:lnTo>
                    <a:pt x="479" y="688"/>
                  </a:lnTo>
                  <a:lnTo>
                    <a:pt x="452" y="755"/>
                  </a:lnTo>
                  <a:lnTo>
                    <a:pt x="428" y="824"/>
                  </a:lnTo>
                  <a:lnTo>
                    <a:pt x="409" y="895"/>
                  </a:lnTo>
                  <a:lnTo>
                    <a:pt x="397" y="966"/>
                  </a:lnTo>
                  <a:lnTo>
                    <a:pt x="388" y="1040"/>
                  </a:lnTo>
                  <a:lnTo>
                    <a:pt x="386" y="1114"/>
                  </a:lnTo>
                  <a:lnTo>
                    <a:pt x="386" y="1297"/>
                  </a:lnTo>
                  <a:lnTo>
                    <a:pt x="384" y="1314"/>
                  </a:lnTo>
                  <a:lnTo>
                    <a:pt x="378" y="1330"/>
                  </a:lnTo>
                  <a:lnTo>
                    <a:pt x="154" y="1758"/>
                  </a:lnTo>
                  <a:lnTo>
                    <a:pt x="147" y="1775"/>
                  </a:lnTo>
                  <a:lnTo>
                    <a:pt x="141" y="1791"/>
                  </a:lnTo>
                  <a:lnTo>
                    <a:pt x="139" y="1806"/>
                  </a:lnTo>
                  <a:lnTo>
                    <a:pt x="140" y="1818"/>
                  </a:lnTo>
                  <a:lnTo>
                    <a:pt x="145" y="1829"/>
                  </a:lnTo>
                  <a:lnTo>
                    <a:pt x="154" y="1838"/>
                  </a:lnTo>
                  <a:lnTo>
                    <a:pt x="169" y="1846"/>
                  </a:lnTo>
                  <a:lnTo>
                    <a:pt x="188" y="1851"/>
                  </a:lnTo>
                  <a:lnTo>
                    <a:pt x="211" y="1852"/>
                  </a:lnTo>
                  <a:lnTo>
                    <a:pt x="317" y="1852"/>
                  </a:lnTo>
                  <a:lnTo>
                    <a:pt x="336" y="1855"/>
                  </a:lnTo>
                  <a:lnTo>
                    <a:pt x="352" y="1862"/>
                  </a:lnTo>
                  <a:lnTo>
                    <a:pt x="366" y="1873"/>
                  </a:lnTo>
                  <a:lnTo>
                    <a:pt x="377" y="1887"/>
                  </a:lnTo>
                  <a:lnTo>
                    <a:pt x="384" y="1904"/>
                  </a:lnTo>
                  <a:lnTo>
                    <a:pt x="386" y="1923"/>
                  </a:lnTo>
                  <a:lnTo>
                    <a:pt x="386" y="2330"/>
                  </a:lnTo>
                  <a:lnTo>
                    <a:pt x="389" y="2362"/>
                  </a:lnTo>
                  <a:lnTo>
                    <a:pt x="399" y="2392"/>
                  </a:lnTo>
                  <a:lnTo>
                    <a:pt x="414" y="2418"/>
                  </a:lnTo>
                  <a:lnTo>
                    <a:pt x="433" y="2443"/>
                  </a:lnTo>
                  <a:lnTo>
                    <a:pt x="456" y="2463"/>
                  </a:lnTo>
                  <a:lnTo>
                    <a:pt x="482" y="2477"/>
                  </a:lnTo>
                  <a:lnTo>
                    <a:pt x="512" y="2487"/>
                  </a:lnTo>
                  <a:lnTo>
                    <a:pt x="543" y="2491"/>
                  </a:lnTo>
                  <a:lnTo>
                    <a:pt x="856" y="2445"/>
                  </a:lnTo>
                  <a:lnTo>
                    <a:pt x="870" y="2444"/>
                  </a:lnTo>
                  <a:lnTo>
                    <a:pt x="885" y="2447"/>
                  </a:lnTo>
                  <a:lnTo>
                    <a:pt x="899" y="2452"/>
                  </a:lnTo>
                  <a:lnTo>
                    <a:pt x="912" y="2461"/>
                  </a:lnTo>
                  <a:lnTo>
                    <a:pt x="924" y="2476"/>
                  </a:lnTo>
                  <a:lnTo>
                    <a:pt x="933" y="2494"/>
                  </a:lnTo>
                  <a:lnTo>
                    <a:pt x="936" y="2514"/>
                  </a:lnTo>
                  <a:lnTo>
                    <a:pt x="936" y="2764"/>
                  </a:lnTo>
                  <a:lnTo>
                    <a:pt x="2099" y="2764"/>
                  </a:lnTo>
                  <a:lnTo>
                    <a:pt x="2099" y="1925"/>
                  </a:lnTo>
                  <a:lnTo>
                    <a:pt x="2101" y="1906"/>
                  </a:lnTo>
                  <a:lnTo>
                    <a:pt x="2109" y="1888"/>
                  </a:lnTo>
                  <a:lnTo>
                    <a:pt x="2121" y="1873"/>
                  </a:lnTo>
                  <a:lnTo>
                    <a:pt x="2175" y="1820"/>
                  </a:lnTo>
                  <a:lnTo>
                    <a:pt x="2224" y="1763"/>
                  </a:lnTo>
                  <a:lnTo>
                    <a:pt x="2270" y="1703"/>
                  </a:lnTo>
                  <a:lnTo>
                    <a:pt x="2310" y="1640"/>
                  </a:lnTo>
                  <a:lnTo>
                    <a:pt x="2347" y="1575"/>
                  </a:lnTo>
                  <a:lnTo>
                    <a:pt x="2377" y="1506"/>
                  </a:lnTo>
                  <a:lnTo>
                    <a:pt x="2404" y="1436"/>
                  </a:lnTo>
                  <a:lnTo>
                    <a:pt x="2412" y="1419"/>
                  </a:lnTo>
                  <a:lnTo>
                    <a:pt x="2424" y="1405"/>
                  </a:lnTo>
                  <a:lnTo>
                    <a:pt x="2438" y="1395"/>
                  </a:lnTo>
                  <a:lnTo>
                    <a:pt x="2455" y="1389"/>
                  </a:lnTo>
                  <a:lnTo>
                    <a:pt x="2474" y="1388"/>
                  </a:lnTo>
                  <a:lnTo>
                    <a:pt x="2492" y="1391"/>
                  </a:lnTo>
                  <a:lnTo>
                    <a:pt x="2509" y="1400"/>
                  </a:lnTo>
                  <a:lnTo>
                    <a:pt x="2523" y="1411"/>
                  </a:lnTo>
                  <a:lnTo>
                    <a:pt x="2533" y="1426"/>
                  </a:lnTo>
                  <a:lnTo>
                    <a:pt x="2539" y="1443"/>
                  </a:lnTo>
                  <a:lnTo>
                    <a:pt x="2541" y="1461"/>
                  </a:lnTo>
                  <a:lnTo>
                    <a:pt x="2537" y="1480"/>
                  </a:lnTo>
                  <a:lnTo>
                    <a:pt x="2509" y="1556"/>
                  </a:lnTo>
                  <a:lnTo>
                    <a:pt x="2476" y="1630"/>
                  </a:lnTo>
                  <a:lnTo>
                    <a:pt x="2438" y="1701"/>
                  </a:lnTo>
                  <a:lnTo>
                    <a:pt x="2395" y="1770"/>
                  </a:lnTo>
                  <a:lnTo>
                    <a:pt x="2348" y="1835"/>
                  </a:lnTo>
                  <a:lnTo>
                    <a:pt x="2295" y="1896"/>
                  </a:lnTo>
                  <a:lnTo>
                    <a:pt x="2239" y="1955"/>
                  </a:lnTo>
                  <a:lnTo>
                    <a:pt x="2239" y="2835"/>
                  </a:lnTo>
                  <a:lnTo>
                    <a:pt x="2236" y="2854"/>
                  </a:lnTo>
                  <a:lnTo>
                    <a:pt x="2230" y="2871"/>
                  </a:lnTo>
                  <a:lnTo>
                    <a:pt x="2218" y="2884"/>
                  </a:lnTo>
                  <a:lnTo>
                    <a:pt x="2204" y="2896"/>
                  </a:lnTo>
                  <a:lnTo>
                    <a:pt x="2187" y="2902"/>
                  </a:lnTo>
                  <a:lnTo>
                    <a:pt x="2168" y="2906"/>
                  </a:lnTo>
                  <a:lnTo>
                    <a:pt x="865" y="2906"/>
                  </a:lnTo>
                  <a:lnTo>
                    <a:pt x="847" y="2902"/>
                  </a:lnTo>
                  <a:lnTo>
                    <a:pt x="830" y="2896"/>
                  </a:lnTo>
                  <a:lnTo>
                    <a:pt x="816" y="2884"/>
                  </a:lnTo>
                  <a:lnTo>
                    <a:pt x="805" y="2871"/>
                  </a:lnTo>
                  <a:lnTo>
                    <a:pt x="798" y="2854"/>
                  </a:lnTo>
                  <a:lnTo>
                    <a:pt x="796" y="2835"/>
                  </a:lnTo>
                  <a:lnTo>
                    <a:pt x="796" y="2596"/>
                  </a:lnTo>
                  <a:lnTo>
                    <a:pt x="558" y="2631"/>
                  </a:lnTo>
                  <a:lnTo>
                    <a:pt x="555" y="2631"/>
                  </a:lnTo>
                  <a:lnTo>
                    <a:pt x="551" y="2631"/>
                  </a:lnTo>
                  <a:lnTo>
                    <a:pt x="549" y="2630"/>
                  </a:lnTo>
                  <a:lnTo>
                    <a:pt x="503" y="2627"/>
                  </a:lnTo>
                  <a:lnTo>
                    <a:pt x="461" y="2618"/>
                  </a:lnTo>
                  <a:lnTo>
                    <a:pt x="421" y="2602"/>
                  </a:lnTo>
                  <a:lnTo>
                    <a:pt x="384" y="2582"/>
                  </a:lnTo>
                  <a:lnTo>
                    <a:pt x="350" y="2557"/>
                  </a:lnTo>
                  <a:lnTo>
                    <a:pt x="321" y="2526"/>
                  </a:lnTo>
                  <a:lnTo>
                    <a:pt x="295" y="2493"/>
                  </a:lnTo>
                  <a:lnTo>
                    <a:pt x="274" y="2455"/>
                  </a:lnTo>
                  <a:lnTo>
                    <a:pt x="260" y="2415"/>
                  </a:lnTo>
                  <a:lnTo>
                    <a:pt x="249" y="2373"/>
                  </a:lnTo>
                  <a:lnTo>
                    <a:pt x="246" y="2329"/>
                  </a:lnTo>
                  <a:lnTo>
                    <a:pt x="246" y="1991"/>
                  </a:lnTo>
                  <a:lnTo>
                    <a:pt x="211" y="1991"/>
                  </a:lnTo>
                  <a:lnTo>
                    <a:pt x="176" y="1989"/>
                  </a:lnTo>
                  <a:lnTo>
                    <a:pt x="143" y="1983"/>
                  </a:lnTo>
                  <a:lnTo>
                    <a:pt x="114" y="1973"/>
                  </a:lnTo>
                  <a:lnTo>
                    <a:pt x="87" y="1961"/>
                  </a:lnTo>
                  <a:lnTo>
                    <a:pt x="62" y="1944"/>
                  </a:lnTo>
                  <a:lnTo>
                    <a:pt x="41" y="1924"/>
                  </a:lnTo>
                  <a:lnTo>
                    <a:pt x="24" y="1900"/>
                  </a:lnTo>
                  <a:lnTo>
                    <a:pt x="12" y="1874"/>
                  </a:lnTo>
                  <a:lnTo>
                    <a:pt x="3" y="1846"/>
                  </a:lnTo>
                  <a:lnTo>
                    <a:pt x="0" y="1817"/>
                  </a:lnTo>
                  <a:lnTo>
                    <a:pt x="0" y="1787"/>
                  </a:lnTo>
                  <a:lnTo>
                    <a:pt x="5" y="1756"/>
                  </a:lnTo>
                  <a:lnTo>
                    <a:pt x="16" y="1724"/>
                  </a:lnTo>
                  <a:lnTo>
                    <a:pt x="30" y="1693"/>
                  </a:lnTo>
                  <a:lnTo>
                    <a:pt x="247" y="1279"/>
                  </a:lnTo>
                  <a:lnTo>
                    <a:pt x="247" y="1114"/>
                  </a:lnTo>
                  <a:lnTo>
                    <a:pt x="250" y="1034"/>
                  </a:lnTo>
                  <a:lnTo>
                    <a:pt x="257" y="956"/>
                  </a:lnTo>
                  <a:lnTo>
                    <a:pt x="271" y="878"/>
                  </a:lnTo>
                  <a:lnTo>
                    <a:pt x="289" y="802"/>
                  </a:lnTo>
                  <a:lnTo>
                    <a:pt x="313" y="728"/>
                  </a:lnTo>
                  <a:lnTo>
                    <a:pt x="341" y="655"/>
                  </a:lnTo>
                  <a:lnTo>
                    <a:pt x="374" y="586"/>
                  </a:lnTo>
                  <a:lnTo>
                    <a:pt x="412" y="518"/>
                  </a:lnTo>
                  <a:lnTo>
                    <a:pt x="453" y="453"/>
                  </a:lnTo>
                  <a:lnTo>
                    <a:pt x="498" y="390"/>
                  </a:lnTo>
                  <a:lnTo>
                    <a:pt x="549" y="330"/>
                  </a:lnTo>
                  <a:lnTo>
                    <a:pt x="602" y="274"/>
                  </a:lnTo>
                  <a:lnTo>
                    <a:pt x="659" y="223"/>
                  </a:lnTo>
                  <a:lnTo>
                    <a:pt x="721" y="173"/>
                  </a:lnTo>
                  <a:lnTo>
                    <a:pt x="785" y="129"/>
                  </a:lnTo>
                  <a:lnTo>
                    <a:pt x="854" y="89"/>
                  </a:lnTo>
                  <a:lnTo>
                    <a:pt x="924" y="52"/>
                  </a:lnTo>
                  <a:lnTo>
                    <a:pt x="983" y="27"/>
                  </a:lnTo>
                  <a:lnTo>
                    <a:pt x="1045" y="3"/>
                  </a:lnTo>
                  <a:lnTo>
                    <a:pt x="1063"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10" name="文本框 9">
            <a:extLst>
              <a:ext uri="{FF2B5EF4-FFF2-40B4-BE49-F238E27FC236}">
                <a16:creationId xmlns:a16="http://schemas.microsoft.com/office/drawing/2014/main" id="{9AC3FA71-0BFA-6468-A757-C2A5061C5994}"/>
              </a:ext>
            </a:extLst>
          </p:cNvPr>
          <p:cNvSpPr txBox="1"/>
          <p:nvPr/>
        </p:nvSpPr>
        <p:spPr>
          <a:xfrm>
            <a:off x="2245201" y="4635641"/>
            <a:ext cx="1189562" cy="954107"/>
          </a:xfrm>
          <a:prstGeom prst="rect">
            <a:avLst/>
          </a:prstGeom>
          <a:noFill/>
        </p:spPr>
        <p:txBody>
          <a:bodyPr wrap="square" rtlCol="0">
            <a:spAutoFit/>
          </a:bodyPr>
          <a:lstStyle/>
          <a:p>
            <a:pPr algn="just"/>
            <a:r>
              <a:rPr kumimoji="1" lang="en-US" altLang="zh-CN" sz="1400" dirty="0">
                <a:solidFill>
                  <a:srgbClr val="000928"/>
                </a:solidFill>
                <a:latin typeface="+mn-ea"/>
                <a:cs typeface="+mn-ea"/>
                <a:sym typeface="+mn-lt"/>
              </a:rPr>
              <a:t>90%</a:t>
            </a:r>
            <a:r>
              <a:rPr kumimoji="1" lang="zh-CN" altLang="en-US" sz="1400" dirty="0">
                <a:solidFill>
                  <a:srgbClr val="000928"/>
                </a:solidFill>
                <a:latin typeface="+mn-ea"/>
                <a:cs typeface="+mn-ea"/>
                <a:sym typeface="+mn-lt"/>
              </a:rPr>
              <a:t>的请求响应时间应该小于</a:t>
            </a:r>
            <a:r>
              <a:rPr kumimoji="1" lang="en-US" altLang="zh-CN" sz="1400" dirty="0">
                <a:solidFill>
                  <a:srgbClr val="000928"/>
                </a:solidFill>
                <a:latin typeface="+mn-ea"/>
                <a:cs typeface="+mn-ea"/>
                <a:sym typeface="+mn-lt"/>
              </a:rPr>
              <a:t>200ms</a:t>
            </a:r>
            <a:endParaRPr kumimoji="1" lang="zh-CN" altLang="en-US" sz="1400" dirty="0">
              <a:solidFill>
                <a:srgbClr val="000928"/>
              </a:solidFill>
              <a:latin typeface="+mn-ea"/>
              <a:cs typeface="+mn-ea"/>
              <a:sym typeface="+mn-lt"/>
            </a:endParaRPr>
          </a:p>
        </p:txBody>
      </p:sp>
      <p:sp>
        <p:nvSpPr>
          <p:cNvPr id="11" name="矩形 10">
            <a:extLst>
              <a:ext uri="{FF2B5EF4-FFF2-40B4-BE49-F238E27FC236}">
                <a16:creationId xmlns:a16="http://schemas.microsoft.com/office/drawing/2014/main" id="{3F6416B6-D9F8-85DF-70C3-631415307A32}"/>
              </a:ext>
            </a:extLst>
          </p:cNvPr>
          <p:cNvSpPr/>
          <p:nvPr/>
        </p:nvSpPr>
        <p:spPr>
          <a:xfrm>
            <a:off x="3977189" y="3800686"/>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477068C8-6926-BB2E-9492-8498701FF491}"/>
              </a:ext>
            </a:extLst>
          </p:cNvPr>
          <p:cNvSpPr txBox="1"/>
          <p:nvPr/>
        </p:nvSpPr>
        <p:spPr>
          <a:xfrm>
            <a:off x="4205639" y="4647610"/>
            <a:ext cx="1189562" cy="954107"/>
          </a:xfrm>
          <a:prstGeom prst="rect">
            <a:avLst/>
          </a:prstGeom>
          <a:noFill/>
        </p:spPr>
        <p:txBody>
          <a:bodyPr wrap="square" rtlCol="0">
            <a:spAutoFit/>
          </a:bodyPr>
          <a:lstStyle/>
          <a:p>
            <a:pPr algn="dist"/>
            <a:r>
              <a:rPr kumimoji="1" lang="en-US" altLang="zh-CN" sz="1400" dirty="0">
                <a:solidFill>
                  <a:srgbClr val="000928"/>
                </a:solidFill>
                <a:latin typeface="+mn-ea"/>
                <a:cs typeface="+mn-ea"/>
                <a:sym typeface="+mn-lt"/>
              </a:rPr>
              <a:t>50%</a:t>
            </a:r>
            <a:r>
              <a:rPr kumimoji="1" lang="zh-CN" altLang="en-US" sz="1400" dirty="0">
                <a:solidFill>
                  <a:srgbClr val="000928"/>
                </a:solidFill>
                <a:latin typeface="+mn-ea"/>
                <a:cs typeface="+mn-ea"/>
                <a:sym typeface="+mn-lt"/>
              </a:rPr>
              <a:t>的请求响应时间应该小于</a:t>
            </a:r>
            <a:r>
              <a:rPr kumimoji="1" lang="en-US" altLang="zh-CN" sz="1400" dirty="0">
                <a:solidFill>
                  <a:srgbClr val="000928"/>
                </a:solidFill>
                <a:latin typeface="+mn-ea"/>
                <a:cs typeface="+mn-ea"/>
                <a:sym typeface="+mn-lt"/>
              </a:rPr>
              <a:t>100ms</a:t>
            </a:r>
            <a:endParaRPr kumimoji="1" lang="zh-CN" altLang="en-US" sz="1400" dirty="0">
              <a:solidFill>
                <a:srgbClr val="000928"/>
              </a:solidFill>
              <a:latin typeface="+mn-ea"/>
              <a:cs typeface="+mn-ea"/>
              <a:sym typeface="+mn-lt"/>
            </a:endParaRPr>
          </a:p>
        </p:txBody>
      </p:sp>
      <p:grpSp>
        <p:nvGrpSpPr>
          <p:cNvPr id="14" name="Group 102">
            <a:extLst>
              <a:ext uri="{FF2B5EF4-FFF2-40B4-BE49-F238E27FC236}">
                <a16:creationId xmlns:a16="http://schemas.microsoft.com/office/drawing/2014/main" id="{55A9EE78-506F-3A99-B1D7-9644C8731357}"/>
              </a:ext>
            </a:extLst>
          </p:cNvPr>
          <p:cNvGrpSpPr/>
          <p:nvPr/>
        </p:nvGrpSpPr>
        <p:grpSpPr>
          <a:xfrm>
            <a:off x="4609439" y="4074138"/>
            <a:ext cx="523120" cy="378394"/>
            <a:chOff x="4451350" y="1993900"/>
            <a:chExt cx="550863" cy="398462"/>
          </a:xfrm>
          <a:solidFill>
            <a:srgbClr val="000928"/>
          </a:solidFill>
        </p:grpSpPr>
        <p:sp>
          <p:nvSpPr>
            <p:cNvPr id="15" name="Freeform 62">
              <a:extLst>
                <a:ext uri="{FF2B5EF4-FFF2-40B4-BE49-F238E27FC236}">
                  <a16:creationId xmlns:a16="http://schemas.microsoft.com/office/drawing/2014/main" id="{AFA74D2D-CFC2-F3A0-C0D4-EAF9DB70FAF7}"/>
                </a:ext>
              </a:extLst>
            </p:cNvPr>
            <p:cNvSpPr>
              <a:spLocks noEditPoints="1"/>
            </p:cNvSpPr>
            <p:nvPr/>
          </p:nvSpPr>
          <p:spPr bwMode="auto">
            <a:xfrm>
              <a:off x="4451350" y="1993900"/>
              <a:ext cx="369888" cy="398462"/>
            </a:xfrm>
            <a:custGeom>
              <a:avLst/>
              <a:gdLst>
                <a:gd name="T0" fmla="*/ 987 w 2332"/>
                <a:gd name="T1" fmla="*/ 170 h 2514"/>
                <a:gd name="T2" fmla="*/ 851 w 2332"/>
                <a:gd name="T3" fmla="*/ 274 h 2514"/>
                <a:gd name="T4" fmla="*/ 785 w 2332"/>
                <a:gd name="T5" fmla="*/ 434 h 2514"/>
                <a:gd name="T6" fmla="*/ 792 w 2332"/>
                <a:gd name="T7" fmla="*/ 983 h 2514"/>
                <a:gd name="T8" fmla="*/ 854 w 2332"/>
                <a:gd name="T9" fmla="*/ 1053 h 2514"/>
                <a:gd name="T10" fmla="*/ 872 w 2332"/>
                <a:gd name="T11" fmla="*/ 1535 h 2514"/>
                <a:gd name="T12" fmla="*/ 839 w 2332"/>
                <a:gd name="T13" fmla="*/ 1605 h 2514"/>
                <a:gd name="T14" fmla="*/ 771 w 2332"/>
                <a:gd name="T15" fmla="*/ 1642 h 2514"/>
                <a:gd name="T16" fmla="*/ 647 w 2332"/>
                <a:gd name="T17" fmla="*/ 1709 h 2514"/>
                <a:gd name="T18" fmla="*/ 481 w 2332"/>
                <a:gd name="T19" fmla="*/ 1811 h 2514"/>
                <a:gd name="T20" fmla="*/ 291 w 2332"/>
                <a:gd name="T21" fmla="*/ 1944 h 2514"/>
                <a:gd name="T22" fmla="*/ 160 w 2332"/>
                <a:gd name="T23" fmla="*/ 2060 h 2514"/>
                <a:gd name="T24" fmla="*/ 140 w 2332"/>
                <a:gd name="T25" fmla="*/ 2374 h 2514"/>
                <a:gd name="T26" fmla="*/ 2182 w 2332"/>
                <a:gd name="T27" fmla="*/ 2082 h 2514"/>
                <a:gd name="T28" fmla="*/ 2089 w 2332"/>
                <a:gd name="T29" fmla="*/ 1980 h 2514"/>
                <a:gd name="T30" fmla="*/ 1896 w 2332"/>
                <a:gd name="T31" fmla="*/ 1841 h 2514"/>
                <a:gd name="T32" fmla="*/ 1722 w 2332"/>
                <a:gd name="T33" fmla="*/ 1731 h 2514"/>
                <a:gd name="T34" fmla="*/ 1586 w 2332"/>
                <a:gd name="T35" fmla="*/ 1655 h 2514"/>
                <a:gd name="T36" fmla="*/ 1510 w 2332"/>
                <a:gd name="T37" fmla="*/ 1616 h 2514"/>
                <a:gd name="T38" fmla="*/ 1462 w 2332"/>
                <a:gd name="T39" fmla="*/ 1555 h 2514"/>
                <a:gd name="T40" fmla="*/ 1468 w 2332"/>
                <a:gd name="T41" fmla="*/ 1067 h 2514"/>
                <a:gd name="T42" fmla="*/ 1528 w 2332"/>
                <a:gd name="T43" fmla="*/ 1005 h 2514"/>
                <a:gd name="T44" fmla="*/ 1550 w 2332"/>
                <a:gd name="T45" fmla="*/ 479 h 2514"/>
                <a:gd name="T46" fmla="*/ 1504 w 2332"/>
                <a:gd name="T47" fmla="*/ 309 h 2514"/>
                <a:gd name="T48" fmla="*/ 1384 w 2332"/>
                <a:gd name="T49" fmla="*/ 189 h 2514"/>
                <a:gd name="T50" fmla="*/ 1214 w 2332"/>
                <a:gd name="T51" fmla="*/ 143 h 2514"/>
                <a:gd name="T52" fmla="*/ 1270 w 2332"/>
                <a:gd name="T53" fmla="*/ 4 h 2514"/>
                <a:gd name="T54" fmla="*/ 1469 w 2332"/>
                <a:gd name="T55" fmla="*/ 74 h 2514"/>
                <a:gd name="T56" fmla="*/ 1617 w 2332"/>
                <a:gd name="T57" fmla="*/ 222 h 2514"/>
                <a:gd name="T58" fmla="*/ 1687 w 2332"/>
                <a:gd name="T59" fmla="*/ 422 h 2514"/>
                <a:gd name="T60" fmla="*/ 1680 w 2332"/>
                <a:gd name="T61" fmla="*/ 1006 h 2514"/>
                <a:gd name="T62" fmla="*/ 1600 w 2332"/>
                <a:gd name="T63" fmla="*/ 1134 h 2514"/>
                <a:gd name="T64" fmla="*/ 1685 w 2332"/>
                <a:gd name="T65" fmla="*/ 1549 h 2514"/>
                <a:gd name="T66" fmla="*/ 1854 w 2332"/>
                <a:gd name="T67" fmla="*/ 1648 h 2514"/>
                <a:gd name="T68" fmla="*/ 2062 w 2332"/>
                <a:gd name="T69" fmla="*/ 1785 h 2514"/>
                <a:gd name="T70" fmla="*/ 2254 w 2332"/>
                <a:gd name="T71" fmla="*/ 1936 h 2514"/>
                <a:gd name="T72" fmla="*/ 2322 w 2332"/>
                <a:gd name="T73" fmla="*/ 2062 h 2514"/>
                <a:gd name="T74" fmla="*/ 2328 w 2332"/>
                <a:gd name="T75" fmla="*/ 2463 h 2514"/>
                <a:gd name="T76" fmla="*/ 2280 w 2332"/>
                <a:gd name="T77" fmla="*/ 2512 h 2514"/>
                <a:gd name="T78" fmla="*/ 35 w 2332"/>
                <a:gd name="T79" fmla="*/ 2505 h 2514"/>
                <a:gd name="T80" fmla="*/ 0 w 2332"/>
                <a:gd name="T81" fmla="*/ 2445 h 2514"/>
                <a:gd name="T82" fmla="*/ 20 w 2332"/>
                <a:gd name="T83" fmla="*/ 2027 h 2514"/>
                <a:gd name="T84" fmla="*/ 104 w 2332"/>
                <a:gd name="T85" fmla="*/ 1911 h 2514"/>
                <a:gd name="T86" fmla="*/ 324 w 2332"/>
                <a:gd name="T87" fmla="*/ 1748 h 2514"/>
                <a:gd name="T88" fmla="*/ 524 w 2332"/>
                <a:gd name="T89" fmla="*/ 1619 h 2514"/>
                <a:gd name="T90" fmla="*/ 679 w 2332"/>
                <a:gd name="T91" fmla="*/ 1531 h 2514"/>
                <a:gd name="T92" fmla="*/ 705 w 2332"/>
                <a:gd name="T93" fmla="*/ 1105 h 2514"/>
                <a:gd name="T94" fmla="*/ 644 w 2332"/>
                <a:gd name="T95" fmla="*/ 968 h 2514"/>
                <a:gd name="T96" fmla="*/ 654 w 2332"/>
                <a:gd name="T97" fmla="*/ 368 h 2514"/>
                <a:gd name="T98" fmla="*/ 746 w 2332"/>
                <a:gd name="T99" fmla="*/ 179 h 2514"/>
                <a:gd name="T100" fmla="*/ 908 w 2332"/>
                <a:gd name="T101" fmla="*/ 49 h 2514"/>
                <a:gd name="T102" fmla="*/ 1117 w 2332"/>
                <a:gd name="T103" fmla="*/ 0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2" h="2514">
                  <a:moveTo>
                    <a:pt x="1117" y="143"/>
                  </a:moveTo>
                  <a:lnTo>
                    <a:pt x="1071" y="145"/>
                  </a:lnTo>
                  <a:lnTo>
                    <a:pt x="1028" y="155"/>
                  </a:lnTo>
                  <a:lnTo>
                    <a:pt x="987" y="170"/>
                  </a:lnTo>
                  <a:lnTo>
                    <a:pt x="948" y="189"/>
                  </a:lnTo>
                  <a:lnTo>
                    <a:pt x="912" y="213"/>
                  </a:lnTo>
                  <a:lnTo>
                    <a:pt x="879" y="241"/>
                  </a:lnTo>
                  <a:lnTo>
                    <a:pt x="851" y="274"/>
                  </a:lnTo>
                  <a:lnTo>
                    <a:pt x="828" y="309"/>
                  </a:lnTo>
                  <a:lnTo>
                    <a:pt x="808" y="348"/>
                  </a:lnTo>
                  <a:lnTo>
                    <a:pt x="793" y="389"/>
                  </a:lnTo>
                  <a:lnTo>
                    <a:pt x="785" y="434"/>
                  </a:lnTo>
                  <a:lnTo>
                    <a:pt x="781" y="479"/>
                  </a:lnTo>
                  <a:lnTo>
                    <a:pt x="781" y="931"/>
                  </a:lnTo>
                  <a:lnTo>
                    <a:pt x="784" y="957"/>
                  </a:lnTo>
                  <a:lnTo>
                    <a:pt x="792" y="983"/>
                  </a:lnTo>
                  <a:lnTo>
                    <a:pt x="804" y="1005"/>
                  </a:lnTo>
                  <a:lnTo>
                    <a:pt x="820" y="1025"/>
                  </a:lnTo>
                  <a:lnTo>
                    <a:pt x="840" y="1042"/>
                  </a:lnTo>
                  <a:lnTo>
                    <a:pt x="854" y="1053"/>
                  </a:lnTo>
                  <a:lnTo>
                    <a:pt x="864" y="1067"/>
                  </a:lnTo>
                  <a:lnTo>
                    <a:pt x="870" y="1083"/>
                  </a:lnTo>
                  <a:lnTo>
                    <a:pt x="872" y="1100"/>
                  </a:lnTo>
                  <a:lnTo>
                    <a:pt x="872" y="1535"/>
                  </a:lnTo>
                  <a:lnTo>
                    <a:pt x="870" y="1556"/>
                  </a:lnTo>
                  <a:lnTo>
                    <a:pt x="864" y="1575"/>
                  </a:lnTo>
                  <a:lnTo>
                    <a:pt x="853" y="1592"/>
                  </a:lnTo>
                  <a:lnTo>
                    <a:pt x="839" y="1605"/>
                  </a:lnTo>
                  <a:lnTo>
                    <a:pt x="821" y="1616"/>
                  </a:lnTo>
                  <a:lnTo>
                    <a:pt x="809" y="1622"/>
                  </a:lnTo>
                  <a:lnTo>
                    <a:pt x="792" y="1631"/>
                  </a:lnTo>
                  <a:lnTo>
                    <a:pt x="771" y="1642"/>
                  </a:lnTo>
                  <a:lnTo>
                    <a:pt x="746" y="1656"/>
                  </a:lnTo>
                  <a:lnTo>
                    <a:pt x="716" y="1671"/>
                  </a:lnTo>
                  <a:lnTo>
                    <a:pt x="683" y="1689"/>
                  </a:lnTo>
                  <a:lnTo>
                    <a:pt x="647" y="1709"/>
                  </a:lnTo>
                  <a:lnTo>
                    <a:pt x="610" y="1732"/>
                  </a:lnTo>
                  <a:lnTo>
                    <a:pt x="568" y="1756"/>
                  </a:lnTo>
                  <a:lnTo>
                    <a:pt x="526" y="1783"/>
                  </a:lnTo>
                  <a:lnTo>
                    <a:pt x="481" y="1811"/>
                  </a:lnTo>
                  <a:lnTo>
                    <a:pt x="436" y="1841"/>
                  </a:lnTo>
                  <a:lnTo>
                    <a:pt x="388" y="1874"/>
                  </a:lnTo>
                  <a:lnTo>
                    <a:pt x="340" y="1908"/>
                  </a:lnTo>
                  <a:lnTo>
                    <a:pt x="291" y="1944"/>
                  </a:lnTo>
                  <a:lnTo>
                    <a:pt x="243" y="1981"/>
                  </a:lnTo>
                  <a:lnTo>
                    <a:pt x="194" y="2020"/>
                  </a:lnTo>
                  <a:lnTo>
                    <a:pt x="175" y="2039"/>
                  </a:lnTo>
                  <a:lnTo>
                    <a:pt x="160" y="2060"/>
                  </a:lnTo>
                  <a:lnTo>
                    <a:pt x="150" y="2083"/>
                  </a:lnTo>
                  <a:lnTo>
                    <a:pt x="142" y="2109"/>
                  </a:lnTo>
                  <a:lnTo>
                    <a:pt x="140" y="2135"/>
                  </a:lnTo>
                  <a:lnTo>
                    <a:pt x="140" y="2374"/>
                  </a:lnTo>
                  <a:lnTo>
                    <a:pt x="2191" y="2374"/>
                  </a:lnTo>
                  <a:lnTo>
                    <a:pt x="2191" y="2134"/>
                  </a:lnTo>
                  <a:lnTo>
                    <a:pt x="2189" y="2107"/>
                  </a:lnTo>
                  <a:lnTo>
                    <a:pt x="2182" y="2082"/>
                  </a:lnTo>
                  <a:lnTo>
                    <a:pt x="2171" y="2059"/>
                  </a:lnTo>
                  <a:lnTo>
                    <a:pt x="2155" y="2038"/>
                  </a:lnTo>
                  <a:lnTo>
                    <a:pt x="2138" y="2019"/>
                  </a:lnTo>
                  <a:lnTo>
                    <a:pt x="2089" y="1980"/>
                  </a:lnTo>
                  <a:lnTo>
                    <a:pt x="2039" y="1943"/>
                  </a:lnTo>
                  <a:lnTo>
                    <a:pt x="1991" y="1907"/>
                  </a:lnTo>
                  <a:lnTo>
                    <a:pt x="1944" y="1873"/>
                  </a:lnTo>
                  <a:lnTo>
                    <a:pt x="1896" y="1841"/>
                  </a:lnTo>
                  <a:lnTo>
                    <a:pt x="1850" y="1810"/>
                  </a:lnTo>
                  <a:lnTo>
                    <a:pt x="1805" y="1782"/>
                  </a:lnTo>
                  <a:lnTo>
                    <a:pt x="1762" y="1755"/>
                  </a:lnTo>
                  <a:lnTo>
                    <a:pt x="1722" y="1731"/>
                  </a:lnTo>
                  <a:lnTo>
                    <a:pt x="1683" y="1709"/>
                  </a:lnTo>
                  <a:lnTo>
                    <a:pt x="1648" y="1689"/>
                  </a:lnTo>
                  <a:lnTo>
                    <a:pt x="1616" y="1671"/>
                  </a:lnTo>
                  <a:lnTo>
                    <a:pt x="1586" y="1655"/>
                  </a:lnTo>
                  <a:lnTo>
                    <a:pt x="1561" y="1641"/>
                  </a:lnTo>
                  <a:lnTo>
                    <a:pt x="1540" y="1631"/>
                  </a:lnTo>
                  <a:lnTo>
                    <a:pt x="1522" y="1622"/>
                  </a:lnTo>
                  <a:lnTo>
                    <a:pt x="1510" y="1616"/>
                  </a:lnTo>
                  <a:lnTo>
                    <a:pt x="1492" y="1605"/>
                  </a:lnTo>
                  <a:lnTo>
                    <a:pt x="1478" y="1590"/>
                  </a:lnTo>
                  <a:lnTo>
                    <a:pt x="1468" y="1574"/>
                  </a:lnTo>
                  <a:lnTo>
                    <a:pt x="1462" y="1555"/>
                  </a:lnTo>
                  <a:lnTo>
                    <a:pt x="1459" y="1534"/>
                  </a:lnTo>
                  <a:lnTo>
                    <a:pt x="1459" y="1100"/>
                  </a:lnTo>
                  <a:lnTo>
                    <a:pt x="1462" y="1083"/>
                  </a:lnTo>
                  <a:lnTo>
                    <a:pt x="1468" y="1067"/>
                  </a:lnTo>
                  <a:lnTo>
                    <a:pt x="1477" y="1053"/>
                  </a:lnTo>
                  <a:lnTo>
                    <a:pt x="1490" y="1042"/>
                  </a:lnTo>
                  <a:lnTo>
                    <a:pt x="1511" y="1025"/>
                  </a:lnTo>
                  <a:lnTo>
                    <a:pt x="1528" y="1005"/>
                  </a:lnTo>
                  <a:lnTo>
                    <a:pt x="1540" y="983"/>
                  </a:lnTo>
                  <a:lnTo>
                    <a:pt x="1547" y="957"/>
                  </a:lnTo>
                  <a:lnTo>
                    <a:pt x="1550" y="931"/>
                  </a:lnTo>
                  <a:lnTo>
                    <a:pt x="1550" y="479"/>
                  </a:lnTo>
                  <a:lnTo>
                    <a:pt x="1547" y="434"/>
                  </a:lnTo>
                  <a:lnTo>
                    <a:pt x="1538" y="389"/>
                  </a:lnTo>
                  <a:lnTo>
                    <a:pt x="1524" y="348"/>
                  </a:lnTo>
                  <a:lnTo>
                    <a:pt x="1504" y="309"/>
                  </a:lnTo>
                  <a:lnTo>
                    <a:pt x="1480" y="274"/>
                  </a:lnTo>
                  <a:lnTo>
                    <a:pt x="1451" y="241"/>
                  </a:lnTo>
                  <a:lnTo>
                    <a:pt x="1419" y="213"/>
                  </a:lnTo>
                  <a:lnTo>
                    <a:pt x="1384" y="189"/>
                  </a:lnTo>
                  <a:lnTo>
                    <a:pt x="1345" y="170"/>
                  </a:lnTo>
                  <a:lnTo>
                    <a:pt x="1303" y="155"/>
                  </a:lnTo>
                  <a:lnTo>
                    <a:pt x="1259" y="145"/>
                  </a:lnTo>
                  <a:lnTo>
                    <a:pt x="1214" y="143"/>
                  </a:lnTo>
                  <a:lnTo>
                    <a:pt x="1117" y="143"/>
                  </a:lnTo>
                  <a:close/>
                  <a:moveTo>
                    <a:pt x="1117" y="0"/>
                  </a:moveTo>
                  <a:lnTo>
                    <a:pt x="1214" y="0"/>
                  </a:lnTo>
                  <a:lnTo>
                    <a:pt x="1270" y="4"/>
                  </a:lnTo>
                  <a:lnTo>
                    <a:pt x="1323" y="13"/>
                  </a:lnTo>
                  <a:lnTo>
                    <a:pt x="1375" y="28"/>
                  </a:lnTo>
                  <a:lnTo>
                    <a:pt x="1424" y="49"/>
                  </a:lnTo>
                  <a:lnTo>
                    <a:pt x="1469" y="74"/>
                  </a:lnTo>
                  <a:lnTo>
                    <a:pt x="1512" y="105"/>
                  </a:lnTo>
                  <a:lnTo>
                    <a:pt x="1551" y="140"/>
                  </a:lnTo>
                  <a:lnTo>
                    <a:pt x="1586" y="179"/>
                  </a:lnTo>
                  <a:lnTo>
                    <a:pt x="1617" y="222"/>
                  </a:lnTo>
                  <a:lnTo>
                    <a:pt x="1642" y="268"/>
                  </a:lnTo>
                  <a:lnTo>
                    <a:pt x="1662" y="316"/>
                  </a:lnTo>
                  <a:lnTo>
                    <a:pt x="1678" y="368"/>
                  </a:lnTo>
                  <a:lnTo>
                    <a:pt x="1687" y="422"/>
                  </a:lnTo>
                  <a:lnTo>
                    <a:pt x="1690" y="478"/>
                  </a:lnTo>
                  <a:lnTo>
                    <a:pt x="1690" y="930"/>
                  </a:lnTo>
                  <a:lnTo>
                    <a:pt x="1687" y="969"/>
                  </a:lnTo>
                  <a:lnTo>
                    <a:pt x="1680" y="1006"/>
                  </a:lnTo>
                  <a:lnTo>
                    <a:pt x="1666" y="1042"/>
                  </a:lnTo>
                  <a:lnTo>
                    <a:pt x="1648" y="1075"/>
                  </a:lnTo>
                  <a:lnTo>
                    <a:pt x="1626" y="1105"/>
                  </a:lnTo>
                  <a:lnTo>
                    <a:pt x="1600" y="1134"/>
                  </a:lnTo>
                  <a:lnTo>
                    <a:pt x="1600" y="1504"/>
                  </a:lnTo>
                  <a:lnTo>
                    <a:pt x="1623" y="1516"/>
                  </a:lnTo>
                  <a:lnTo>
                    <a:pt x="1651" y="1531"/>
                  </a:lnTo>
                  <a:lnTo>
                    <a:pt x="1685" y="1549"/>
                  </a:lnTo>
                  <a:lnTo>
                    <a:pt x="1722" y="1569"/>
                  </a:lnTo>
                  <a:lnTo>
                    <a:pt x="1763" y="1594"/>
                  </a:lnTo>
                  <a:lnTo>
                    <a:pt x="1807" y="1619"/>
                  </a:lnTo>
                  <a:lnTo>
                    <a:pt x="1854" y="1648"/>
                  </a:lnTo>
                  <a:lnTo>
                    <a:pt x="1903" y="1678"/>
                  </a:lnTo>
                  <a:lnTo>
                    <a:pt x="1955" y="1712"/>
                  </a:lnTo>
                  <a:lnTo>
                    <a:pt x="2008" y="1747"/>
                  </a:lnTo>
                  <a:lnTo>
                    <a:pt x="2062" y="1785"/>
                  </a:lnTo>
                  <a:lnTo>
                    <a:pt x="2116" y="1825"/>
                  </a:lnTo>
                  <a:lnTo>
                    <a:pt x="2171" y="1867"/>
                  </a:lnTo>
                  <a:lnTo>
                    <a:pt x="2226" y="1911"/>
                  </a:lnTo>
                  <a:lnTo>
                    <a:pt x="2254" y="1936"/>
                  </a:lnTo>
                  <a:lnTo>
                    <a:pt x="2277" y="1965"/>
                  </a:lnTo>
                  <a:lnTo>
                    <a:pt x="2296" y="1994"/>
                  </a:lnTo>
                  <a:lnTo>
                    <a:pt x="2312" y="2027"/>
                  </a:lnTo>
                  <a:lnTo>
                    <a:pt x="2322" y="2062"/>
                  </a:lnTo>
                  <a:lnTo>
                    <a:pt x="2329" y="2098"/>
                  </a:lnTo>
                  <a:lnTo>
                    <a:pt x="2332" y="2135"/>
                  </a:lnTo>
                  <a:lnTo>
                    <a:pt x="2332" y="2445"/>
                  </a:lnTo>
                  <a:lnTo>
                    <a:pt x="2328" y="2463"/>
                  </a:lnTo>
                  <a:lnTo>
                    <a:pt x="2322" y="2480"/>
                  </a:lnTo>
                  <a:lnTo>
                    <a:pt x="2311" y="2494"/>
                  </a:lnTo>
                  <a:lnTo>
                    <a:pt x="2297" y="2505"/>
                  </a:lnTo>
                  <a:lnTo>
                    <a:pt x="2280" y="2512"/>
                  </a:lnTo>
                  <a:lnTo>
                    <a:pt x="2261" y="2514"/>
                  </a:lnTo>
                  <a:lnTo>
                    <a:pt x="71" y="2514"/>
                  </a:lnTo>
                  <a:lnTo>
                    <a:pt x="52" y="2512"/>
                  </a:lnTo>
                  <a:lnTo>
                    <a:pt x="35" y="2505"/>
                  </a:lnTo>
                  <a:lnTo>
                    <a:pt x="20" y="2494"/>
                  </a:lnTo>
                  <a:lnTo>
                    <a:pt x="9" y="2480"/>
                  </a:lnTo>
                  <a:lnTo>
                    <a:pt x="2" y="2463"/>
                  </a:lnTo>
                  <a:lnTo>
                    <a:pt x="0" y="2445"/>
                  </a:lnTo>
                  <a:lnTo>
                    <a:pt x="0" y="2135"/>
                  </a:lnTo>
                  <a:lnTo>
                    <a:pt x="2" y="2098"/>
                  </a:lnTo>
                  <a:lnTo>
                    <a:pt x="9" y="2062"/>
                  </a:lnTo>
                  <a:lnTo>
                    <a:pt x="20" y="2027"/>
                  </a:lnTo>
                  <a:lnTo>
                    <a:pt x="36" y="1994"/>
                  </a:lnTo>
                  <a:lnTo>
                    <a:pt x="55" y="1964"/>
                  </a:lnTo>
                  <a:lnTo>
                    <a:pt x="78" y="1936"/>
                  </a:lnTo>
                  <a:lnTo>
                    <a:pt x="104" y="1911"/>
                  </a:lnTo>
                  <a:lnTo>
                    <a:pt x="159" y="1867"/>
                  </a:lnTo>
                  <a:lnTo>
                    <a:pt x="215" y="1825"/>
                  </a:lnTo>
                  <a:lnTo>
                    <a:pt x="269" y="1785"/>
                  </a:lnTo>
                  <a:lnTo>
                    <a:pt x="324" y="1748"/>
                  </a:lnTo>
                  <a:lnTo>
                    <a:pt x="376" y="1712"/>
                  </a:lnTo>
                  <a:lnTo>
                    <a:pt x="428" y="1679"/>
                  </a:lnTo>
                  <a:lnTo>
                    <a:pt x="477" y="1648"/>
                  </a:lnTo>
                  <a:lnTo>
                    <a:pt x="524" y="1619"/>
                  </a:lnTo>
                  <a:lnTo>
                    <a:pt x="568" y="1594"/>
                  </a:lnTo>
                  <a:lnTo>
                    <a:pt x="610" y="1570"/>
                  </a:lnTo>
                  <a:lnTo>
                    <a:pt x="646" y="1549"/>
                  </a:lnTo>
                  <a:lnTo>
                    <a:pt x="679" y="1531"/>
                  </a:lnTo>
                  <a:lnTo>
                    <a:pt x="708" y="1516"/>
                  </a:lnTo>
                  <a:lnTo>
                    <a:pt x="732" y="1504"/>
                  </a:lnTo>
                  <a:lnTo>
                    <a:pt x="732" y="1134"/>
                  </a:lnTo>
                  <a:lnTo>
                    <a:pt x="705" y="1105"/>
                  </a:lnTo>
                  <a:lnTo>
                    <a:pt x="682" y="1075"/>
                  </a:lnTo>
                  <a:lnTo>
                    <a:pt x="665" y="1042"/>
                  </a:lnTo>
                  <a:lnTo>
                    <a:pt x="652" y="1006"/>
                  </a:lnTo>
                  <a:lnTo>
                    <a:pt x="644" y="968"/>
                  </a:lnTo>
                  <a:lnTo>
                    <a:pt x="641" y="930"/>
                  </a:lnTo>
                  <a:lnTo>
                    <a:pt x="641" y="478"/>
                  </a:lnTo>
                  <a:lnTo>
                    <a:pt x="644" y="422"/>
                  </a:lnTo>
                  <a:lnTo>
                    <a:pt x="654" y="368"/>
                  </a:lnTo>
                  <a:lnTo>
                    <a:pt x="669" y="316"/>
                  </a:lnTo>
                  <a:lnTo>
                    <a:pt x="690" y="268"/>
                  </a:lnTo>
                  <a:lnTo>
                    <a:pt x="715" y="222"/>
                  </a:lnTo>
                  <a:lnTo>
                    <a:pt x="746" y="179"/>
                  </a:lnTo>
                  <a:lnTo>
                    <a:pt x="780" y="140"/>
                  </a:lnTo>
                  <a:lnTo>
                    <a:pt x="819" y="105"/>
                  </a:lnTo>
                  <a:lnTo>
                    <a:pt x="862" y="74"/>
                  </a:lnTo>
                  <a:lnTo>
                    <a:pt x="908" y="49"/>
                  </a:lnTo>
                  <a:lnTo>
                    <a:pt x="956" y="28"/>
                  </a:lnTo>
                  <a:lnTo>
                    <a:pt x="1008" y="13"/>
                  </a:lnTo>
                  <a:lnTo>
                    <a:pt x="1062" y="4"/>
                  </a:lnTo>
                  <a:lnTo>
                    <a:pt x="1117"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6" name="Freeform 63">
              <a:extLst>
                <a:ext uri="{FF2B5EF4-FFF2-40B4-BE49-F238E27FC236}">
                  <a16:creationId xmlns:a16="http://schemas.microsoft.com/office/drawing/2014/main" id="{6A4152E7-01B1-5769-7D57-4F1C669C5F87}"/>
                </a:ext>
              </a:extLst>
            </p:cNvPr>
            <p:cNvSpPr>
              <a:spLocks noEditPoints="1"/>
            </p:cNvSpPr>
            <p:nvPr/>
          </p:nvSpPr>
          <p:spPr bwMode="auto">
            <a:xfrm>
              <a:off x="4764088" y="2005013"/>
              <a:ext cx="238125" cy="222250"/>
            </a:xfrm>
            <a:custGeom>
              <a:avLst/>
              <a:gdLst>
                <a:gd name="T0" fmla="*/ 215 w 1498"/>
                <a:gd name="T1" fmla="*/ 144 h 1402"/>
                <a:gd name="T2" fmla="*/ 176 w 1498"/>
                <a:gd name="T3" fmla="*/ 163 h 1402"/>
                <a:gd name="T4" fmla="*/ 150 w 1498"/>
                <a:gd name="T5" fmla="*/ 196 h 1402"/>
                <a:gd name="T6" fmla="*/ 140 w 1498"/>
                <a:gd name="T7" fmla="*/ 239 h 1402"/>
                <a:gd name="T8" fmla="*/ 142 w 1498"/>
                <a:gd name="T9" fmla="*/ 887 h 1402"/>
                <a:gd name="T10" fmla="*/ 161 w 1498"/>
                <a:gd name="T11" fmla="*/ 926 h 1402"/>
                <a:gd name="T12" fmla="*/ 195 w 1498"/>
                <a:gd name="T13" fmla="*/ 953 h 1402"/>
                <a:gd name="T14" fmla="*/ 237 w 1498"/>
                <a:gd name="T15" fmla="*/ 963 h 1402"/>
                <a:gd name="T16" fmla="*/ 388 w 1498"/>
                <a:gd name="T17" fmla="*/ 965 h 1402"/>
                <a:gd name="T18" fmla="*/ 419 w 1498"/>
                <a:gd name="T19" fmla="*/ 983 h 1402"/>
                <a:gd name="T20" fmla="*/ 437 w 1498"/>
                <a:gd name="T21" fmla="*/ 1014 h 1402"/>
                <a:gd name="T22" fmla="*/ 440 w 1498"/>
                <a:gd name="T23" fmla="*/ 1167 h 1402"/>
                <a:gd name="T24" fmla="*/ 647 w 1498"/>
                <a:gd name="T25" fmla="*/ 972 h 1402"/>
                <a:gd name="T26" fmla="*/ 680 w 1498"/>
                <a:gd name="T27" fmla="*/ 963 h 1402"/>
                <a:gd name="T28" fmla="*/ 1282 w 1498"/>
                <a:gd name="T29" fmla="*/ 960 h 1402"/>
                <a:gd name="T30" fmla="*/ 1320 w 1498"/>
                <a:gd name="T31" fmla="*/ 941 h 1402"/>
                <a:gd name="T32" fmla="*/ 1348 w 1498"/>
                <a:gd name="T33" fmla="*/ 908 h 1402"/>
                <a:gd name="T34" fmla="*/ 1357 w 1498"/>
                <a:gd name="T35" fmla="*/ 865 h 1402"/>
                <a:gd name="T36" fmla="*/ 1355 w 1498"/>
                <a:gd name="T37" fmla="*/ 217 h 1402"/>
                <a:gd name="T38" fmla="*/ 1336 w 1498"/>
                <a:gd name="T39" fmla="*/ 178 h 1402"/>
                <a:gd name="T40" fmla="*/ 1302 w 1498"/>
                <a:gd name="T41" fmla="*/ 151 h 1402"/>
                <a:gd name="T42" fmla="*/ 1260 w 1498"/>
                <a:gd name="T43" fmla="*/ 141 h 1402"/>
                <a:gd name="T44" fmla="*/ 237 w 1498"/>
                <a:gd name="T45" fmla="*/ 0 h 1402"/>
                <a:gd name="T46" fmla="*/ 1298 w 1498"/>
                <a:gd name="T47" fmla="*/ 3 h 1402"/>
                <a:gd name="T48" fmla="*/ 1369 w 1498"/>
                <a:gd name="T49" fmla="*/ 26 h 1402"/>
                <a:gd name="T50" fmla="*/ 1428 w 1498"/>
                <a:gd name="T51" fmla="*/ 70 h 1402"/>
                <a:gd name="T52" fmla="*/ 1471 w 1498"/>
                <a:gd name="T53" fmla="*/ 129 h 1402"/>
                <a:gd name="T54" fmla="*/ 1494 w 1498"/>
                <a:gd name="T55" fmla="*/ 200 h 1402"/>
                <a:gd name="T56" fmla="*/ 1498 w 1498"/>
                <a:gd name="T57" fmla="*/ 865 h 1402"/>
                <a:gd name="T58" fmla="*/ 1486 w 1498"/>
                <a:gd name="T59" fmla="*/ 940 h 1402"/>
                <a:gd name="T60" fmla="*/ 1452 w 1498"/>
                <a:gd name="T61" fmla="*/ 1006 h 1402"/>
                <a:gd name="T62" fmla="*/ 1401 w 1498"/>
                <a:gd name="T63" fmla="*/ 1057 h 1402"/>
                <a:gd name="T64" fmla="*/ 1335 w 1498"/>
                <a:gd name="T65" fmla="*/ 1091 h 1402"/>
                <a:gd name="T66" fmla="*/ 1260 w 1498"/>
                <a:gd name="T67" fmla="*/ 1104 h 1402"/>
                <a:gd name="T68" fmla="*/ 419 w 1498"/>
                <a:gd name="T69" fmla="*/ 1383 h 1402"/>
                <a:gd name="T70" fmla="*/ 387 w 1498"/>
                <a:gd name="T71" fmla="*/ 1400 h 1402"/>
                <a:gd name="T72" fmla="*/ 355 w 1498"/>
                <a:gd name="T73" fmla="*/ 1401 h 1402"/>
                <a:gd name="T74" fmla="*/ 324 w 1498"/>
                <a:gd name="T75" fmla="*/ 1386 h 1402"/>
                <a:gd name="T76" fmla="*/ 303 w 1498"/>
                <a:gd name="T77" fmla="*/ 1352 h 1402"/>
                <a:gd name="T78" fmla="*/ 300 w 1498"/>
                <a:gd name="T79" fmla="*/ 1104 h 1402"/>
                <a:gd name="T80" fmla="*/ 199 w 1498"/>
                <a:gd name="T81" fmla="*/ 1101 h 1402"/>
                <a:gd name="T82" fmla="*/ 129 w 1498"/>
                <a:gd name="T83" fmla="*/ 1076 h 1402"/>
                <a:gd name="T84" fmla="*/ 70 w 1498"/>
                <a:gd name="T85" fmla="*/ 1034 h 1402"/>
                <a:gd name="T86" fmla="*/ 26 w 1498"/>
                <a:gd name="T87" fmla="*/ 975 h 1402"/>
                <a:gd name="T88" fmla="*/ 2 w 1498"/>
                <a:gd name="T89" fmla="*/ 904 h 1402"/>
                <a:gd name="T90" fmla="*/ 0 w 1498"/>
                <a:gd name="T91" fmla="*/ 239 h 1402"/>
                <a:gd name="T92" fmla="*/ 12 w 1498"/>
                <a:gd name="T93" fmla="*/ 164 h 1402"/>
                <a:gd name="T94" fmla="*/ 45 w 1498"/>
                <a:gd name="T95" fmla="*/ 98 h 1402"/>
                <a:gd name="T96" fmla="*/ 97 w 1498"/>
                <a:gd name="T97" fmla="*/ 47 h 1402"/>
                <a:gd name="T98" fmla="*/ 163 w 1498"/>
                <a:gd name="T99" fmla="*/ 13 h 1402"/>
                <a:gd name="T100" fmla="*/ 237 w 1498"/>
                <a:gd name="T101" fmla="*/ 0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8" h="1402">
                  <a:moveTo>
                    <a:pt x="237" y="141"/>
                  </a:moveTo>
                  <a:lnTo>
                    <a:pt x="215" y="144"/>
                  </a:lnTo>
                  <a:lnTo>
                    <a:pt x="195" y="151"/>
                  </a:lnTo>
                  <a:lnTo>
                    <a:pt x="176" y="163"/>
                  </a:lnTo>
                  <a:lnTo>
                    <a:pt x="161" y="178"/>
                  </a:lnTo>
                  <a:lnTo>
                    <a:pt x="150" y="196"/>
                  </a:lnTo>
                  <a:lnTo>
                    <a:pt x="142" y="217"/>
                  </a:lnTo>
                  <a:lnTo>
                    <a:pt x="140" y="239"/>
                  </a:lnTo>
                  <a:lnTo>
                    <a:pt x="140" y="865"/>
                  </a:lnTo>
                  <a:lnTo>
                    <a:pt x="142" y="887"/>
                  </a:lnTo>
                  <a:lnTo>
                    <a:pt x="150" y="908"/>
                  </a:lnTo>
                  <a:lnTo>
                    <a:pt x="161" y="926"/>
                  </a:lnTo>
                  <a:lnTo>
                    <a:pt x="176" y="941"/>
                  </a:lnTo>
                  <a:lnTo>
                    <a:pt x="195" y="953"/>
                  </a:lnTo>
                  <a:lnTo>
                    <a:pt x="215" y="960"/>
                  </a:lnTo>
                  <a:lnTo>
                    <a:pt x="237" y="963"/>
                  </a:lnTo>
                  <a:lnTo>
                    <a:pt x="369" y="963"/>
                  </a:lnTo>
                  <a:lnTo>
                    <a:pt x="388" y="965"/>
                  </a:lnTo>
                  <a:lnTo>
                    <a:pt x="405" y="973"/>
                  </a:lnTo>
                  <a:lnTo>
                    <a:pt x="419" y="983"/>
                  </a:lnTo>
                  <a:lnTo>
                    <a:pt x="430" y="997"/>
                  </a:lnTo>
                  <a:lnTo>
                    <a:pt x="437" y="1014"/>
                  </a:lnTo>
                  <a:lnTo>
                    <a:pt x="440" y="1033"/>
                  </a:lnTo>
                  <a:lnTo>
                    <a:pt x="440" y="1167"/>
                  </a:lnTo>
                  <a:lnTo>
                    <a:pt x="632" y="982"/>
                  </a:lnTo>
                  <a:lnTo>
                    <a:pt x="647" y="972"/>
                  </a:lnTo>
                  <a:lnTo>
                    <a:pt x="662" y="965"/>
                  </a:lnTo>
                  <a:lnTo>
                    <a:pt x="680" y="963"/>
                  </a:lnTo>
                  <a:lnTo>
                    <a:pt x="1260" y="963"/>
                  </a:lnTo>
                  <a:lnTo>
                    <a:pt x="1282" y="960"/>
                  </a:lnTo>
                  <a:lnTo>
                    <a:pt x="1302" y="953"/>
                  </a:lnTo>
                  <a:lnTo>
                    <a:pt x="1320" y="941"/>
                  </a:lnTo>
                  <a:lnTo>
                    <a:pt x="1336" y="926"/>
                  </a:lnTo>
                  <a:lnTo>
                    <a:pt x="1348" y="908"/>
                  </a:lnTo>
                  <a:lnTo>
                    <a:pt x="1355" y="887"/>
                  </a:lnTo>
                  <a:lnTo>
                    <a:pt x="1357" y="865"/>
                  </a:lnTo>
                  <a:lnTo>
                    <a:pt x="1357" y="239"/>
                  </a:lnTo>
                  <a:lnTo>
                    <a:pt x="1355" y="217"/>
                  </a:lnTo>
                  <a:lnTo>
                    <a:pt x="1348" y="196"/>
                  </a:lnTo>
                  <a:lnTo>
                    <a:pt x="1336" y="178"/>
                  </a:lnTo>
                  <a:lnTo>
                    <a:pt x="1320" y="163"/>
                  </a:lnTo>
                  <a:lnTo>
                    <a:pt x="1302" y="151"/>
                  </a:lnTo>
                  <a:lnTo>
                    <a:pt x="1282" y="144"/>
                  </a:lnTo>
                  <a:lnTo>
                    <a:pt x="1260" y="141"/>
                  </a:lnTo>
                  <a:lnTo>
                    <a:pt x="237" y="141"/>
                  </a:lnTo>
                  <a:close/>
                  <a:moveTo>
                    <a:pt x="237" y="0"/>
                  </a:moveTo>
                  <a:lnTo>
                    <a:pt x="1260" y="0"/>
                  </a:lnTo>
                  <a:lnTo>
                    <a:pt x="1298" y="3"/>
                  </a:lnTo>
                  <a:lnTo>
                    <a:pt x="1335" y="13"/>
                  </a:lnTo>
                  <a:lnTo>
                    <a:pt x="1369" y="26"/>
                  </a:lnTo>
                  <a:lnTo>
                    <a:pt x="1401" y="47"/>
                  </a:lnTo>
                  <a:lnTo>
                    <a:pt x="1428" y="70"/>
                  </a:lnTo>
                  <a:lnTo>
                    <a:pt x="1452" y="98"/>
                  </a:lnTo>
                  <a:lnTo>
                    <a:pt x="1471" y="129"/>
                  </a:lnTo>
                  <a:lnTo>
                    <a:pt x="1486" y="164"/>
                  </a:lnTo>
                  <a:lnTo>
                    <a:pt x="1494" y="200"/>
                  </a:lnTo>
                  <a:lnTo>
                    <a:pt x="1498" y="239"/>
                  </a:lnTo>
                  <a:lnTo>
                    <a:pt x="1498" y="865"/>
                  </a:lnTo>
                  <a:lnTo>
                    <a:pt x="1494" y="903"/>
                  </a:lnTo>
                  <a:lnTo>
                    <a:pt x="1486" y="940"/>
                  </a:lnTo>
                  <a:lnTo>
                    <a:pt x="1471" y="974"/>
                  </a:lnTo>
                  <a:lnTo>
                    <a:pt x="1452" y="1006"/>
                  </a:lnTo>
                  <a:lnTo>
                    <a:pt x="1428" y="1033"/>
                  </a:lnTo>
                  <a:lnTo>
                    <a:pt x="1401" y="1057"/>
                  </a:lnTo>
                  <a:lnTo>
                    <a:pt x="1369" y="1076"/>
                  </a:lnTo>
                  <a:lnTo>
                    <a:pt x="1335" y="1091"/>
                  </a:lnTo>
                  <a:lnTo>
                    <a:pt x="1298" y="1101"/>
                  </a:lnTo>
                  <a:lnTo>
                    <a:pt x="1260" y="1104"/>
                  </a:lnTo>
                  <a:lnTo>
                    <a:pt x="709" y="1104"/>
                  </a:lnTo>
                  <a:lnTo>
                    <a:pt x="419" y="1383"/>
                  </a:lnTo>
                  <a:lnTo>
                    <a:pt x="404" y="1394"/>
                  </a:lnTo>
                  <a:lnTo>
                    <a:pt x="387" y="1400"/>
                  </a:lnTo>
                  <a:lnTo>
                    <a:pt x="369" y="1402"/>
                  </a:lnTo>
                  <a:lnTo>
                    <a:pt x="355" y="1401"/>
                  </a:lnTo>
                  <a:lnTo>
                    <a:pt x="342" y="1397"/>
                  </a:lnTo>
                  <a:lnTo>
                    <a:pt x="324" y="1386"/>
                  </a:lnTo>
                  <a:lnTo>
                    <a:pt x="311" y="1370"/>
                  </a:lnTo>
                  <a:lnTo>
                    <a:pt x="303" y="1352"/>
                  </a:lnTo>
                  <a:lnTo>
                    <a:pt x="300" y="1332"/>
                  </a:lnTo>
                  <a:lnTo>
                    <a:pt x="300" y="1104"/>
                  </a:lnTo>
                  <a:lnTo>
                    <a:pt x="237" y="1104"/>
                  </a:lnTo>
                  <a:lnTo>
                    <a:pt x="199" y="1101"/>
                  </a:lnTo>
                  <a:lnTo>
                    <a:pt x="163" y="1091"/>
                  </a:lnTo>
                  <a:lnTo>
                    <a:pt x="129" y="1076"/>
                  </a:lnTo>
                  <a:lnTo>
                    <a:pt x="97" y="1057"/>
                  </a:lnTo>
                  <a:lnTo>
                    <a:pt x="70" y="1034"/>
                  </a:lnTo>
                  <a:lnTo>
                    <a:pt x="45" y="1006"/>
                  </a:lnTo>
                  <a:lnTo>
                    <a:pt x="26" y="975"/>
                  </a:lnTo>
                  <a:lnTo>
                    <a:pt x="12" y="940"/>
                  </a:lnTo>
                  <a:lnTo>
                    <a:pt x="2" y="904"/>
                  </a:lnTo>
                  <a:lnTo>
                    <a:pt x="0" y="865"/>
                  </a:lnTo>
                  <a:lnTo>
                    <a:pt x="0" y="239"/>
                  </a:lnTo>
                  <a:lnTo>
                    <a:pt x="2" y="201"/>
                  </a:lnTo>
                  <a:lnTo>
                    <a:pt x="12" y="164"/>
                  </a:lnTo>
                  <a:lnTo>
                    <a:pt x="26" y="129"/>
                  </a:lnTo>
                  <a:lnTo>
                    <a:pt x="45" y="98"/>
                  </a:lnTo>
                  <a:lnTo>
                    <a:pt x="70" y="71"/>
                  </a:lnTo>
                  <a:lnTo>
                    <a:pt x="97" y="47"/>
                  </a:lnTo>
                  <a:lnTo>
                    <a:pt x="128" y="28"/>
                  </a:lnTo>
                  <a:lnTo>
                    <a:pt x="163" y="13"/>
                  </a:lnTo>
                  <a:lnTo>
                    <a:pt x="199" y="3"/>
                  </a:lnTo>
                  <a:lnTo>
                    <a:pt x="237"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7" name="Freeform 64">
              <a:extLst>
                <a:ext uri="{FF2B5EF4-FFF2-40B4-BE49-F238E27FC236}">
                  <a16:creationId xmlns:a16="http://schemas.microsoft.com/office/drawing/2014/main" id="{6FB5F26A-8585-FFB1-FE67-DFBFA4BE877D}"/>
                </a:ext>
              </a:extLst>
            </p:cNvPr>
            <p:cNvSpPr/>
            <p:nvPr/>
          </p:nvSpPr>
          <p:spPr bwMode="auto">
            <a:xfrm>
              <a:off x="4814889" y="2060575"/>
              <a:ext cx="136525" cy="22225"/>
            </a:xfrm>
            <a:custGeom>
              <a:avLst/>
              <a:gdLst>
                <a:gd name="T0" fmla="*/ 69 w 856"/>
                <a:gd name="T1" fmla="*/ 0 h 141"/>
                <a:gd name="T2" fmla="*/ 785 w 856"/>
                <a:gd name="T3" fmla="*/ 0 h 141"/>
                <a:gd name="T4" fmla="*/ 804 w 856"/>
                <a:gd name="T5" fmla="*/ 3 h 141"/>
                <a:gd name="T6" fmla="*/ 821 w 856"/>
                <a:gd name="T7" fmla="*/ 10 h 141"/>
                <a:gd name="T8" fmla="*/ 836 w 856"/>
                <a:gd name="T9" fmla="*/ 21 h 141"/>
                <a:gd name="T10" fmla="*/ 846 w 856"/>
                <a:gd name="T11" fmla="*/ 35 h 141"/>
                <a:gd name="T12" fmla="*/ 854 w 856"/>
                <a:gd name="T13" fmla="*/ 52 h 141"/>
                <a:gd name="T14" fmla="*/ 856 w 856"/>
                <a:gd name="T15" fmla="*/ 70 h 141"/>
                <a:gd name="T16" fmla="*/ 854 w 856"/>
                <a:gd name="T17" fmla="*/ 89 h 141"/>
                <a:gd name="T18" fmla="*/ 846 w 856"/>
                <a:gd name="T19" fmla="*/ 106 h 141"/>
                <a:gd name="T20" fmla="*/ 836 w 856"/>
                <a:gd name="T21" fmla="*/ 120 h 141"/>
                <a:gd name="T22" fmla="*/ 821 w 856"/>
                <a:gd name="T23" fmla="*/ 132 h 141"/>
                <a:gd name="T24" fmla="*/ 804 w 856"/>
                <a:gd name="T25" fmla="*/ 139 h 141"/>
                <a:gd name="T26" fmla="*/ 785 w 856"/>
                <a:gd name="T27" fmla="*/ 141 h 141"/>
                <a:gd name="T28" fmla="*/ 69 w 856"/>
                <a:gd name="T29" fmla="*/ 141 h 141"/>
                <a:gd name="T30" fmla="*/ 51 w 856"/>
                <a:gd name="T31" fmla="*/ 138 h 141"/>
                <a:gd name="T32" fmla="*/ 34 w 856"/>
                <a:gd name="T33" fmla="*/ 132 h 141"/>
                <a:gd name="T34" fmla="*/ 20 w 856"/>
                <a:gd name="T35" fmla="*/ 120 h 141"/>
                <a:gd name="T36" fmla="*/ 9 w 856"/>
                <a:gd name="T37" fmla="*/ 106 h 141"/>
                <a:gd name="T38" fmla="*/ 2 w 856"/>
                <a:gd name="T39" fmla="*/ 89 h 141"/>
                <a:gd name="T40" fmla="*/ 0 w 856"/>
                <a:gd name="T41" fmla="*/ 70 h 141"/>
                <a:gd name="T42" fmla="*/ 2 w 856"/>
                <a:gd name="T43" fmla="*/ 52 h 141"/>
                <a:gd name="T44" fmla="*/ 9 w 856"/>
                <a:gd name="T45" fmla="*/ 35 h 141"/>
                <a:gd name="T46" fmla="*/ 20 w 856"/>
                <a:gd name="T47" fmla="*/ 21 h 141"/>
                <a:gd name="T48" fmla="*/ 34 w 856"/>
                <a:gd name="T49" fmla="*/ 10 h 141"/>
                <a:gd name="T50" fmla="*/ 51 w 856"/>
                <a:gd name="T51" fmla="*/ 3 h 141"/>
                <a:gd name="T52" fmla="*/ 69 w 856"/>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6" h="141">
                  <a:moveTo>
                    <a:pt x="69" y="0"/>
                  </a:moveTo>
                  <a:lnTo>
                    <a:pt x="785" y="0"/>
                  </a:lnTo>
                  <a:lnTo>
                    <a:pt x="804" y="3"/>
                  </a:lnTo>
                  <a:lnTo>
                    <a:pt x="821" y="10"/>
                  </a:lnTo>
                  <a:lnTo>
                    <a:pt x="836" y="21"/>
                  </a:lnTo>
                  <a:lnTo>
                    <a:pt x="846" y="35"/>
                  </a:lnTo>
                  <a:lnTo>
                    <a:pt x="854" y="52"/>
                  </a:lnTo>
                  <a:lnTo>
                    <a:pt x="856" y="70"/>
                  </a:lnTo>
                  <a:lnTo>
                    <a:pt x="854" y="89"/>
                  </a:lnTo>
                  <a:lnTo>
                    <a:pt x="846" y="106"/>
                  </a:lnTo>
                  <a:lnTo>
                    <a:pt x="836" y="120"/>
                  </a:lnTo>
                  <a:lnTo>
                    <a:pt x="821" y="132"/>
                  </a:lnTo>
                  <a:lnTo>
                    <a:pt x="804" y="139"/>
                  </a:lnTo>
                  <a:lnTo>
                    <a:pt x="785" y="141"/>
                  </a:lnTo>
                  <a:lnTo>
                    <a:pt x="69" y="141"/>
                  </a:lnTo>
                  <a:lnTo>
                    <a:pt x="51" y="138"/>
                  </a:lnTo>
                  <a:lnTo>
                    <a:pt x="34" y="132"/>
                  </a:lnTo>
                  <a:lnTo>
                    <a:pt x="20" y="120"/>
                  </a:lnTo>
                  <a:lnTo>
                    <a:pt x="9" y="106"/>
                  </a:lnTo>
                  <a:lnTo>
                    <a:pt x="2" y="89"/>
                  </a:lnTo>
                  <a:lnTo>
                    <a:pt x="0" y="70"/>
                  </a:lnTo>
                  <a:lnTo>
                    <a:pt x="2" y="52"/>
                  </a:lnTo>
                  <a:lnTo>
                    <a:pt x="9" y="35"/>
                  </a:lnTo>
                  <a:lnTo>
                    <a:pt x="20" y="21"/>
                  </a:lnTo>
                  <a:lnTo>
                    <a:pt x="34" y="10"/>
                  </a:lnTo>
                  <a:lnTo>
                    <a:pt x="51" y="3"/>
                  </a:lnTo>
                  <a:lnTo>
                    <a:pt x="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8" name="Freeform 65">
              <a:extLst>
                <a:ext uri="{FF2B5EF4-FFF2-40B4-BE49-F238E27FC236}">
                  <a16:creationId xmlns:a16="http://schemas.microsoft.com/office/drawing/2014/main" id="{7916DFB7-3640-7271-911A-007ED6630B23}"/>
                </a:ext>
              </a:extLst>
            </p:cNvPr>
            <p:cNvSpPr/>
            <p:nvPr/>
          </p:nvSpPr>
          <p:spPr bwMode="auto">
            <a:xfrm>
              <a:off x="4814889" y="2101850"/>
              <a:ext cx="136525" cy="22225"/>
            </a:xfrm>
            <a:custGeom>
              <a:avLst/>
              <a:gdLst>
                <a:gd name="T0" fmla="*/ 69 w 857"/>
                <a:gd name="T1" fmla="*/ 0 h 141"/>
                <a:gd name="T2" fmla="*/ 786 w 857"/>
                <a:gd name="T3" fmla="*/ 0 h 141"/>
                <a:gd name="T4" fmla="*/ 805 w 857"/>
                <a:gd name="T5" fmla="*/ 3 h 141"/>
                <a:gd name="T6" fmla="*/ 822 w 857"/>
                <a:gd name="T7" fmla="*/ 10 h 141"/>
                <a:gd name="T8" fmla="*/ 836 w 857"/>
                <a:gd name="T9" fmla="*/ 21 h 141"/>
                <a:gd name="T10" fmla="*/ 848 w 857"/>
                <a:gd name="T11" fmla="*/ 35 h 141"/>
                <a:gd name="T12" fmla="*/ 854 w 857"/>
                <a:gd name="T13" fmla="*/ 52 h 141"/>
                <a:gd name="T14" fmla="*/ 857 w 857"/>
                <a:gd name="T15" fmla="*/ 71 h 141"/>
                <a:gd name="T16" fmla="*/ 854 w 857"/>
                <a:gd name="T17" fmla="*/ 90 h 141"/>
                <a:gd name="T18" fmla="*/ 848 w 857"/>
                <a:gd name="T19" fmla="*/ 107 h 141"/>
                <a:gd name="T20" fmla="*/ 836 w 857"/>
                <a:gd name="T21" fmla="*/ 121 h 141"/>
                <a:gd name="T22" fmla="*/ 822 w 857"/>
                <a:gd name="T23" fmla="*/ 131 h 141"/>
                <a:gd name="T24" fmla="*/ 805 w 857"/>
                <a:gd name="T25" fmla="*/ 139 h 141"/>
                <a:gd name="T26" fmla="*/ 786 w 857"/>
                <a:gd name="T27" fmla="*/ 141 h 141"/>
                <a:gd name="T28" fmla="*/ 69 w 857"/>
                <a:gd name="T29" fmla="*/ 141 h 141"/>
                <a:gd name="T30" fmla="*/ 51 w 857"/>
                <a:gd name="T31" fmla="*/ 139 h 141"/>
                <a:gd name="T32" fmla="*/ 34 w 857"/>
                <a:gd name="T33" fmla="*/ 131 h 141"/>
                <a:gd name="T34" fmla="*/ 20 w 857"/>
                <a:gd name="T35" fmla="*/ 121 h 141"/>
                <a:gd name="T36" fmla="*/ 9 w 857"/>
                <a:gd name="T37" fmla="*/ 107 h 141"/>
                <a:gd name="T38" fmla="*/ 2 w 857"/>
                <a:gd name="T39" fmla="*/ 90 h 141"/>
                <a:gd name="T40" fmla="*/ 0 w 857"/>
                <a:gd name="T41" fmla="*/ 71 h 141"/>
                <a:gd name="T42" fmla="*/ 2 w 857"/>
                <a:gd name="T43" fmla="*/ 52 h 141"/>
                <a:gd name="T44" fmla="*/ 9 w 857"/>
                <a:gd name="T45" fmla="*/ 35 h 141"/>
                <a:gd name="T46" fmla="*/ 20 w 857"/>
                <a:gd name="T47" fmla="*/ 21 h 141"/>
                <a:gd name="T48" fmla="*/ 34 w 857"/>
                <a:gd name="T49" fmla="*/ 10 h 141"/>
                <a:gd name="T50" fmla="*/ 51 w 857"/>
                <a:gd name="T51" fmla="*/ 3 h 141"/>
                <a:gd name="T52" fmla="*/ 69 w 857"/>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7" h="141">
                  <a:moveTo>
                    <a:pt x="69" y="0"/>
                  </a:moveTo>
                  <a:lnTo>
                    <a:pt x="786" y="0"/>
                  </a:lnTo>
                  <a:lnTo>
                    <a:pt x="805" y="3"/>
                  </a:lnTo>
                  <a:lnTo>
                    <a:pt x="822" y="10"/>
                  </a:lnTo>
                  <a:lnTo>
                    <a:pt x="836" y="21"/>
                  </a:lnTo>
                  <a:lnTo>
                    <a:pt x="848" y="35"/>
                  </a:lnTo>
                  <a:lnTo>
                    <a:pt x="854" y="52"/>
                  </a:lnTo>
                  <a:lnTo>
                    <a:pt x="857" y="71"/>
                  </a:lnTo>
                  <a:lnTo>
                    <a:pt x="854" y="90"/>
                  </a:lnTo>
                  <a:lnTo>
                    <a:pt x="848" y="107"/>
                  </a:lnTo>
                  <a:lnTo>
                    <a:pt x="836" y="121"/>
                  </a:lnTo>
                  <a:lnTo>
                    <a:pt x="822" y="131"/>
                  </a:lnTo>
                  <a:lnTo>
                    <a:pt x="805" y="139"/>
                  </a:lnTo>
                  <a:lnTo>
                    <a:pt x="786" y="141"/>
                  </a:lnTo>
                  <a:lnTo>
                    <a:pt x="69" y="141"/>
                  </a:lnTo>
                  <a:lnTo>
                    <a:pt x="51" y="139"/>
                  </a:lnTo>
                  <a:lnTo>
                    <a:pt x="34" y="131"/>
                  </a:lnTo>
                  <a:lnTo>
                    <a:pt x="20" y="121"/>
                  </a:lnTo>
                  <a:lnTo>
                    <a:pt x="9" y="107"/>
                  </a:lnTo>
                  <a:lnTo>
                    <a:pt x="2" y="90"/>
                  </a:lnTo>
                  <a:lnTo>
                    <a:pt x="0" y="71"/>
                  </a:lnTo>
                  <a:lnTo>
                    <a:pt x="2" y="52"/>
                  </a:lnTo>
                  <a:lnTo>
                    <a:pt x="9" y="35"/>
                  </a:lnTo>
                  <a:lnTo>
                    <a:pt x="20" y="21"/>
                  </a:lnTo>
                  <a:lnTo>
                    <a:pt x="34" y="10"/>
                  </a:lnTo>
                  <a:lnTo>
                    <a:pt x="51" y="3"/>
                  </a:lnTo>
                  <a:lnTo>
                    <a:pt x="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19" name="矩形 18">
            <a:extLst>
              <a:ext uri="{FF2B5EF4-FFF2-40B4-BE49-F238E27FC236}">
                <a16:creationId xmlns:a16="http://schemas.microsoft.com/office/drawing/2014/main" id="{1D87E62D-0BFA-03AE-F938-033406E39C59}"/>
              </a:ext>
            </a:extLst>
          </p:cNvPr>
          <p:cNvSpPr/>
          <p:nvPr/>
        </p:nvSpPr>
        <p:spPr>
          <a:xfrm>
            <a:off x="5892910" y="3800686"/>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A8D8C7E4-2B9D-9D86-9949-78E2E078BC9C}"/>
              </a:ext>
            </a:extLst>
          </p:cNvPr>
          <p:cNvSpPr txBox="1"/>
          <p:nvPr/>
        </p:nvSpPr>
        <p:spPr>
          <a:xfrm>
            <a:off x="6092990" y="4790695"/>
            <a:ext cx="1189562" cy="738664"/>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最少支持</a:t>
            </a:r>
            <a:r>
              <a:rPr kumimoji="1" lang="en-US" altLang="zh-CN" sz="1400" dirty="0">
                <a:solidFill>
                  <a:srgbClr val="000928"/>
                </a:solidFill>
                <a:latin typeface="+mn-ea"/>
                <a:cs typeface="+mn-ea"/>
                <a:sym typeface="+mn-lt"/>
              </a:rPr>
              <a:t>50</a:t>
            </a:r>
            <a:r>
              <a:rPr kumimoji="1" lang="zh-CN" altLang="en-US" sz="1400" dirty="0">
                <a:solidFill>
                  <a:srgbClr val="000928"/>
                </a:solidFill>
                <a:latin typeface="+mn-ea"/>
                <a:cs typeface="+mn-ea"/>
                <a:sym typeface="+mn-lt"/>
              </a:rPr>
              <a:t>个用户同时查询</a:t>
            </a:r>
          </a:p>
        </p:txBody>
      </p:sp>
      <p:grpSp>
        <p:nvGrpSpPr>
          <p:cNvPr id="22" name="Group 114">
            <a:extLst>
              <a:ext uri="{FF2B5EF4-FFF2-40B4-BE49-F238E27FC236}">
                <a16:creationId xmlns:a16="http://schemas.microsoft.com/office/drawing/2014/main" id="{5C38BFFD-E287-2217-8558-724C0BB63638}"/>
              </a:ext>
            </a:extLst>
          </p:cNvPr>
          <p:cNvGrpSpPr/>
          <p:nvPr/>
        </p:nvGrpSpPr>
        <p:grpSpPr>
          <a:xfrm>
            <a:off x="6440917" y="4065785"/>
            <a:ext cx="512866" cy="442126"/>
            <a:chOff x="4411663" y="2727325"/>
            <a:chExt cx="552451" cy="476251"/>
          </a:xfrm>
          <a:solidFill>
            <a:srgbClr val="000928"/>
          </a:solidFill>
        </p:grpSpPr>
        <p:sp>
          <p:nvSpPr>
            <p:cNvPr id="23" name="Freeform 153">
              <a:extLst>
                <a:ext uri="{FF2B5EF4-FFF2-40B4-BE49-F238E27FC236}">
                  <a16:creationId xmlns:a16="http://schemas.microsoft.com/office/drawing/2014/main" id="{154EB381-9B53-BF92-4852-B37698AF0624}"/>
                </a:ext>
              </a:extLst>
            </p:cNvPr>
            <p:cNvSpPr/>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4" name="Freeform 154">
              <a:extLst>
                <a:ext uri="{FF2B5EF4-FFF2-40B4-BE49-F238E27FC236}">
                  <a16:creationId xmlns:a16="http://schemas.microsoft.com/office/drawing/2014/main" id="{9C14B5A6-A57F-934B-2C5A-145E4B0465A1}"/>
                </a:ext>
              </a:extLst>
            </p:cNvPr>
            <p:cNvSpPr/>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5" name="Freeform 155">
              <a:extLst>
                <a:ext uri="{FF2B5EF4-FFF2-40B4-BE49-F238E27FC236}">
                  <a16:creationId xmlns:a16="http://schemas.microsoft.com/office/drawing/2014/main" id="{51BFBB0A-F750-0DA4-BBA9-3206F147B77D}"/>
                </a:ext>
              </a:extLst>
            </p:cNvPr>
            <p:cNvSpPr/>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6" name="Freeform 156">
              <a:extLst>
                <a:ext uri="{FF2B5EF4-FFF2-40B4-BE49-F238E27FC236}">
                  <a16:creationId xmlns:a16="http://schemas.microsoft.com/office/drawing/2014/main" id="{8B96000C-EB6F-4014-F26B-11AE1CE7AEFC}"/>
                </a:ext>
              </a:extLst>
            </p:cNvPr>
            <p:cNvSpPr/>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27" name="矩形 26">
            <a:extLst>
              <a:ext uri="{FF2B5EF4-FFF2-40B4-BE49-F238E27FC236}">
                <a16:creationId xmlns:a16="http://schemas.microsoft.com/office/drawing/2014/main" id="{0E8550D4-F2D4-BC3A-7229-4C1D7E0C37AD}"/>
              </a:ext>
            </a:extLst>
          </p:cNvPr>
          <p:cNvSpPr/>
          <p:nvPr/>
        </p:nvSpPr>
        <p:spPr>
          <a:xfrm>
            <a:off x="7815545" y="3783467"/>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F5930965-6B8A-52D2-AB86-0123847C3ADD}"/>
              </a:ext>
            </a:extLst>
          </p:cNvPr>
          <p:cNvSpPr txBox="1"/>
          <p:nvPr/>
        </p:nvSpPr>
        <p:spPr>
          <a:xfrm>
            <a:off x="8076885" y="4917003"/>
            <a:ext cx="1189562" cy="523220"/>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事务成功率达到</a:t>
            </a:r>
            <a:r>
              <a:rPr kumimoji="1" lang="en-US" altLang="zh-CN" sz="1400" dirty="0">
                <a:solidFill>
                  <a:srgbClr val="000928"/>
                </a:solidFill>
                <a:latin typeface="+mn-ea"/>
                <a:cs typeface="+mn-ea"/>
                <a:sym typeface="+mn-lt"/>
              </a:rPr>
              <a:t>100%</a:t>
            </a:r>
            <a:endParaRPr kumimoji="1" lang="zh-CN" altLang="en-US" sz="1400" dirty="0">
              <a:solidFill>
                <a:srgbClr val="000928"/>
              </a:solidFill>
              <a:latin typeface="+mn-ea"/>
              <a:cs typeface="+mn-ea"/>
              <a:sym typeface="+mn-lt"/>
            </a:endParaRPr>
          </a:p>
        </p:txBody>
      </p:sp>
      <p:grpSp>
        <p:nvGrpSpPr>
          <p:cNvPr id="30" name="Group 111">
            <a:extLst>
              <a:ext uri="{FF2B5EF4-FFF2-40B4-BE49-F238E27FC236}">
                <a16:creationId xmlns:a16="http://schemas.microsoft.com/office/drawing/2014/main" id="{0ABD0F7F-0773-D22D-8E47-4E8EEF727544}"/>
              </a:ext>
            </a:extLst>
          </p:cNvPr>
          <p:cNvGrpSpPr/>
          <p:nvPr/>
        </p:nvGrpSpPr>
        <p:grpSpPr>
          <a:xfrm>
            <a:off x="8397761" y="4074138"/>
            <a:ext cx="444450" cy="443173"/>
            <a:chOff x="8153400" y="2690813"/>
            <a:chExt cx="552450" cy="550862"/>
          </a:xfrm>
          <a:solidFill>
            <a:srgbClr val="000928"/>
          </a:solidFill>
        </p:grpSpPr>
        <p:sp>
          <p:nvSpPr>
            <p:cNvPr id="31" name="Freeform 123">
              <a:extLst>
                <a:ext uri="{FF2B5EF4-FFF2-40B4-BE49-F238E27FC236}">
                  <a16:creationId xmlns:a16="http://schemas.microsoft.com/office/drawing/2014/main" id="{8422F0AF-E3AB-0CA3-4D34-836609F478EF}"/>
                </a:ext>
              </a:extLst>
            </p:cNvPr>
            <p:cNvSpPr/>
            <p:nvPr/>
          </p:nvSpPr>
          <p:spPr bwMode="auto">
            <a:xfrm>
              <a:off x="8315325" y="2835275"/>
              <a:ext cx="228600" cy="239712"/>
            </a:xfrm>
            <a:custGeom>
              <a:avLst/>
              <a:gdLst>
                <a:gd name="T0" fmla="*/ 803 w 1447"/>
                <a:gd name="T1" fmla="*/ 4 h 1516"/>
                <a:gd name="T2" fmla="*/ 937 w 1447"/>
                <a:gd name="T3" fmla="*/ 47 h 1516"/>
                <a:gd name="T4" fmla="*/ 1045 w 1447"/>
                <a:gd name="T5" fmla="*/ 131 h 1516"/>
                <a:gd name="T6" fmla="*/ 1117 w 1447"/>
                <a:gd name="T7" fmla="*/ 249 h 1516"/>
                <a:gd name="T8" fmla="*/ 1143 w 1447"/>
                <a:gd name="T9" fmla="*/ 388 h 1516"/>
                <a:gd name="T10" fmla="*/ 1134 w 1447"/>
                <a:gd name="T11" fmla="*/ 803 h 1516"/>
                <a:gd name="T12" fmla="*/ 1093 w 1447"/>
                <a:gd name="T13" fmla="*/ 884 h 1516"/>
                <a:gd name="T14" fmla="*/ 1095 w 1447"/>
                <a:gd name="T15" fmla="*/ 1191 h 1516"/>
                <a:gd name="T16" fmla="*/ 1188 w 1447"/>
                <a:gd name="T17" fmla="*/ 1242 h 1516"/>
                <a:gd name="T18" fmla="*/ 1308 w 1447"/>
                <a:gd name="T19" fmla="*/ 1315 h 1516"/>
                <a:gd name="T20" fmla="*/ 1418 w 1447"/>
                <a:gd name="T21" fmla="*/ 1388 h 1516"/>
                <a:gd name="T22" fmla="*/ 1447 w 1447"/>
                <a:gd name="T23" fmla="*/ 1434 h 1516"/>
                <a:gd name="T24" fmla="*/ 1435 w 1447"/>
                <a:gd name="T25" fmla="*/ 1486 h 1516"/>
                <a:gd name="T26" fmla="*/ 1394 w 1447"/>
                <a:gd name="T27" fmla="*/ 1513 h 1516"/>
                <a:gd name="T28" fmla="*/ 1349 w 1447"/>
                <a:gd name="T29" fmla="*/ 1510 h 1516"/>
                <a:gd name="T30" fmla="*/ 1233 w 1447"/>
                <a:gd name="T31" fmla="*/ 1433 h 1516"/>
                <a:gd name="T32" fmla="*/ 1119 w 1447"/>
                <a:gd name="T33" fmla="*/ 1364 h 1516"/>
                <a:gd name="T34" fmla="*/ 1032 w 1447"/>
                <a:gd name="T35" fmla="*/ 1316 h 1516"/>
                <a:gd name="T36" fmla="*/ 980 w 1447"/>
                <a:gd name="T37" fmla="*/ 1290 h 1516"/>
                <a:gd name="T38" fmla="*/ 941 w 1447"/>
                <a:gd name="T39" fmla="*/ 1250 h 1516"/>
                <a:gd name="T40" fmla="*/ 932 w 1447"/>
                <a:gd name="T41" fmla="*/ 872 h 1516"/>
                <a:gd name="T42" fmla="*/ 950 w 1447"/>
                <a:gd name="T43" fmla="*/ 826 h 1516"/>
                <a:gd name="T44" fmla="*/ 993 w 1447"/>
                <a:gd name="T45" fmla="*/ 783 h 1516"/>
                <a:gd name="T46" fmla="*/ 1003 w 1447"/>
                <a:gd name="T47" fmla="*/ 388 h 1516"/>
                <a:gd name="T48" fmla="*/ 975 w 1447"/>
                <a:gd name="T49" fmla="*/ 275 h 1516"/>
                <a:gd name="T50" fmla="*/ 902 w 1447"/>
                <a:gd name="T51" fmla="*/ 189 h 1516"/>
                <a:gd name="T52" fmla="*/ 796 w 1447"/>
                <a:gd name="T53" fmla="*/ 144 h 1516"/>
                <a:gd name="T54" fmla="*/ 640 w 1447"/>
                <a:gd name="T55" fmla="*/ 144 h 1516"/>
                <a:gd name="T56" fmla="*/ 533 w 1447"/>
                <a:gd name="T57" fmla="*/ 189 h 1516"/>
                <a:gd name="T58" fmla="*/ 459 w 1447"/>
                <a:gd name="T59" fmla="*/ 275 h 1516"/>
                <a:gd name="T60" fmla="*/ 432 w 1447"/>
                <a:gd name="T61" fmla="*/ 388 h 1516"/>
                <a:gd name="T62" fmla="*/ 442 w 1447"/>
                <a:gd name="T63" fmla="*/ 783 h 1516"/>
                <a:gd name="T64" fmla="*/ 485 w 1447"/>
                <a:gd name="T65" fmla="*/ 826 h 1516"/>
                <a:gd name="T66" fmla="*/ 503 w 1447"/>
                <a:gd name="T67" fmla="*/ 872 h 1516"/>
                <a:gd name="T68" fmla="*/ 494 w 1447"/>
                <a:gd name="T69" fmla="*/ 1250 h 1516"/>
                <a:gd name="T70" fmla="*/ 454 w 1447"/>
                <a:gd name="T71" fmla="*/ 1290 h 1516"/>
                <a:gd name="T72" fmla="*/ 400 w 1447"/>
                <a:gd name="T73" fmla="*/ 1317 h 1516"/>
                <a:gd name="T74" fmla="*/ 311 w 1447"/>
                <a:gd name="T75" fmla="*/ 1366 h 1516"/>
                <a:gd name="T76" fmla="*/ 196 w 1447"/>
                <a:gd name="T77" fmla="*/ 1436 h 1516"/>
                <a:gd name="T78" fmla="*/ 93 w 1447"/>
                <a:gd name="T79" fmla="*/ 1502 h 1516"/>
                <a:gd name="T80" fmla="*/ 41 w 1447"/>
                <a:gd name="T81" fmla="*/ 1500 h 1516"/>
                <a:gd name="T82" fmla="*/ 3 w 1447"/>
                <a:gd name="T83" fmla="*/ 1459 h 1516"/>
                <a:gd name="T84" fmla="*/ 6 w 1447"/>
                <a:gd name="T85" fmla="*/ 1406 h 1516"/>
                <a:gd name="T86" fmla="*/ 75 w 1447"/>
                <a:gd name="T87" fmla="*/ 1346 h 1516"/>
                <a:gd name="T88" fmla="*/ 205 w 1447"/>
                <a:gd name="T89" fmla="*/ 1265 h 1516"/>
                <a:gd name="T90" fmla="*/ 310 w 1447"/>
                <a:gd name="T91" fmla="*/ 1206 h 1516"/>
                <a:gd name="T92" fmla="*/ 361 w 1447"/>
                <a:gd name="T93" fmla="*/ 907 h 1516"/>
                <a:gd name="T94" fmla="*/ 302 w 1447"/>
                <a:gd name="T95" fmla="*/ 814 h 1516"/>
                <a:gd name="T96" fmla="*/ 291 w 1447"/>
                <a:gd name="T97" fmla="*/ 388 h 1516"/>
                <a:gd name="T98" fmla="*/ 316 w 1447"/>
                <a:gd name="T99" fmla="*/ 249 h 1516"/>
                <a:gd name="T100" fmla="*/ 389 w 1447"/>
                <a:gd name="T101" fmla="*/ 131 h 1516"/>
                <a:gd name="T102" fmla="*/ 496 w 1447"/>
                <a:gd name="T103" fmla="*/ 47 h 1516"/>
                <a:gd name="T104" fmla="*/ 630 w 1447"/>
                <a:gd name="T105" fmla="*/ 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7" h="1516">
                  <a:moveTo>
                    <a:pt x="679" y="0"/>
                  </a:moveTo>
                  <a:lnTo>
                    <a:pt x="755" y="0"/>
                  </a:lnTo>
                  <a:lnTo>
                    <a:pt x="803" y="4"/>
                  </a:lnTo>
                  <a:lnTo>
                    <a:pt x="851" y="13"/>
                  </a:lnTo>
                  <a:lnTo>
                    <a:pt x="895" y="27"/>
                  </a:lnTo>
                  <a:lnTo>
                    <a:pt x="937" y="47"/>
                  </a:lnTo>
                  <a:lnTo>
                    <a:pt x="976" y="70"/>
                  </a:lnTo>
                  <a:lnTo>
                    <a:pt x="1013" y="98"/>
                  </a:lnTo>
                  <a:lnTo>
                    <a:pt x="1045" y="131"/>
                  </a:lnTo>
                  <a:lnTo>
                    <a:pt x="1073" y="166"/>
                  </a:lnTo>
                  <a:lnTo>
                    <a:pt x="1097" y="206"/>
                  </a:lnTo>
                  <a:lnTo>
                    <a:pt x="1117" y="249"/>
                  </a:lnTo>
                  <a:lnTo>
                    <a:pt x="1131" y="293"/>
                  </a:lnTo>
                  <a:lnTo>
                    <a:pt x="1139" y="340"/>
                  </a:lnTo>
                  <a:lnTo>
                    <a:pt x="1143" y="388"/>
                  </a:lnTo>
                  <a:lnTo>
                    <a:pt x="1143" y="741"/>
                  </a:lnTo>
                  <a:lnTo>
                    <a:pt x="1141" y="772"/>
                  </a:lnTo>
                  <a:lnTo>
                    <a:pt x="1134" y="803"/>
                  </a:lnTo>
                  <a:lnTo>
                    <a:pt x="1125" y="831"/>
                  </a:lnTo>
                  <a:lnTo>
                    <a:pt x="1110" y="858"/>
                  </a:lnTo>
                  <a:lnTo>
                    <a:pt x="1093" y="884"/>
                  </a:lnTo>
                  <a:lnTo>
                    <a:pt x="1072" y="907"/>
                  </a:lnTo>
                  <a:lnTo>
                    <a:pt x="1072" y="1179"/>
                  </a:lnTo>
                  <a:lnTo>
                    <a:pt x="1095" y="1191"/>
                  </a:lnTo>
                  <a:lnTo>
                    <a:pt x="1123" y="1205"/>
                  </a:lnTo>
                  <a:lnTo>
                    <a:pt x="1153" y="1222"/>
                  </a:lnTo>
                  <a:lnTo>
                    <a:pt x="1188" y="1242"/>
                  </a:lnTo>
                  <a:lnTo>
                    <a:pt x="1226" y="1264"/>
                  </a:lnTo>
                  <a:lnTo>
                    <a:pt x="1266" y="1288"/>
                  </a:lnTo>
                  <a:lnTo>
                    <a:pt x="1308" y="1315"/>
                  </a:lnTo>
                  <a:lnTo>
                    <a:pt x="1353" y="1343"/>
                  </a:lnTo>
                  <a:lnTo>
                    <a:pt x="1385" y="1365"/>
                  </a:lnTo>
                  <a:lnTo>
                    <a:pt x="1418" y="1388"/>
                  </a:lnTo>
                  <a:lnTo>
                    <a:pt x="1432" y="1401"/>
                  </a:lnTo>
                  <a:lnTo>
                    <a:pt x="1441" y="1417"/>
                  </a:lnTo>
                  <a:lnTo>
                    <a:pt x="1447" y="1434"/>
                  </a:lnTo>
                  <a:lnTo>
                    <a:pt x="1447" y="1451"/>
                  </a:lnTo>
                  <a:lnTo>
                    <a:pt x="1444" y="1469"/>
                  </a:lnTo>
                  <a:lnTo>
                    <a:pt x="1435" y="1486"/>
                  </a:lnTo>
                  <a:lnTo>
                    <a:pt x="1423" y="1499"/>
                  </a:lnTo>
                  <a:lnTo>
                    <a:pt x="1409" y="1508"/>
                  </a:lnTo>
                  <a:lnTo>
                    <a:pt x="1394" y="1513"/>
                  </a:lnTo>
                  <a:lnTo>
                    <a:pt x="1378" y="1516"/>
                  </a:lnTo>
                  <a:lnTo>
                    <a:pt x="1363" y="1515"/>
                  </a:lnTo>
                  <a:lnTo>
                    <a:pt x="1349" y="1510"/>
                  </a:lnTo>
                  <a:lnTo>
                    <a:pt x="1337" y="1503"/>
                  </a:lnTo>
                  <a:lnTo>
                    <a:pt x="1276" y="1460"/>
                  </a:lnTo>
                  <a:lnTo>
                    <a:pt x="1233" y="1433"/>
                  </a:lnTo>
                  <a:lnTo>
                    <a:pt x="1193" y="1408"/>
                  </a:lnTo>
                  <a:lnTo>
                    <a:pt x="1155" y="1385"/>
                  </a:lnTo>
                  <a:lnTo>
                    <a:pt x="1119" y="1364"/>
                  </a:lnTo>
                  <a:lnTo>
                    <a:pt x="1087" y="1345"/>
                  </a:lnTo>
                  <a:lnTo>
                    <a:pt x="1058" y="1329"/>
                  </a:lnTo>
                  <a:lnTo>
                    <a:pt x="1032" y="1316"/>
                  </a:lnTo>
                  <a:lnTo>
                    <a:pt x="1010" y="1304"/>
                  </a:lnTo>
                  <a:lnTo>
                    <a:pt x="993" y="1296"/>
                  </a:lnTo>
                  <a:lnTo>
                    <a:pt x="980" y="1290"/>
                  </a:lnTo>
                  <a:lnTo>
                    <a:pt x="964" y="1279"/>
                  </a:lnTo>
                  <a:lnTo>
                    <a:pt x="951" y="1265"/>
                  </a:lnTo>
                  <a:lnTo>
                    <a:pt x="941" y="1250"/>
                  </a:lnTo>
                  <a:lnTo>
                    <a:pt x="934" y="1232"/>
                  </a:lnTo>
                  <a:lnTo>
                    <a:pt x="932" y="1213"/>
                  </a:lnTo>
                  <a:lnTo>
                    <a:pt x="932" y="872"/>
                  </a:lnTo>
                  <a:lnTo>
                    <a:pt x="934" y="855"/>
                  </a:lnTo>
                  <a:lnTo>
                    <a:pt x="940" y="839"/>
                  </a:lnTo>
                  <a:lnTo>
                    <a:pt x="950" y="826"/>
                  </a:lnTo>
                  <a:lnTo>
                    <a:pt x="963" y="814"/>
                  </a:lnTo>
                  <a:lnTo>
                    <a:pt x="980" y="801"/>
                  </a:lnTo>
                  <a:lnTo>
                    <a:pt x="993" y="783"/>
                  </a:lnTo>
                  <a:lnTo>
                    <a:pt x="1000" y="763"/>
                  </a:lnTo>
                  <a:lnTo>
                    <a:pt x="1003" y="741"/>
                  </a:lnTo>
                  <a:lnTo>
                    <a:pt x="1003" y="388"/>
                  </a:lnTo>
                  <a:lnTo>
                    <a:pt x="1000" y="348"/>
                  </a:lnTo>
                  <a:lnTo>
                    <a:pt x="991" y="311"/>
                  </a:lnTo>
                  <a:lnTo>
                    <a:pt x="975" y="275"/>
                  </a:lnTo>
                  <a:lnTo>
                    <a:pt x="955" y="242"/>
                  </a:lnTo>
                  <a:lnTo>
                    <a:pt x="931" y="214"/>
                  </a:lnTo>
                  <a:lnTo>
                    <a:pt x="902" y="189"/>
                  </a:lnTo>
                  <a:lnTo>
                    <a:pt x="870" y="169"/>
                  </a:lnTo>
                  <a:lnTo>
                    <a:pt x="834" y="154"/>
                  </a:lnTo>
                  <a:lnTo>
                    <a:pt x="796" y="144"/>
                  </a:lnTo>
                  <a:lnTo>
                    <a:pt x="756" y="141"/>
                  </a:lnTo>
                  <a:lnTo>
                    <a:pt x="680" y="141"/>
                  </a:lnTo>
                  <a:lnTo>
                    <a:pt x="640" y="144"/>
                  </a:lnTo>
                  <a:lnTo>
                    <a:pt x="601" y="154"/>
                  </a:lnTo>
                  <a:lnTo>
                    <a:pt x="566" y="169"/>
                  </a:lnTo>
                  <a:lnTo>
                    <a:pt x="533" y="189"/>
                  </a:lnTo>
                  <a:lnTo>
                    <a:pt x="505" y="213"/>
                  </a:lnTo>
                  <a:lnTo>
                    <a:pt x="479" y="242"/>
                  </a:lnTo>
                  <a:lnTo>
                    <a:pt x="459" y="275"/>
                  </a:lnTo>
                  <a:lnTo>
                    <a:pt x="445" y="310"/>
                  </a:lnTo>
                  <a:lnTo>
                    <a:pt x="435" y="348"/>
                  </a:lnTo>
                  <a:lnTo>
                    <a:pt x="432" y="388"/>
                  </a:lnTo>
                  <a:lnTo>
                    <a:pt x="432" y="741"/>
                  </a:lnTo>
                  <a:lnTo>
                    <a:pt x="434" y="763"/>
                  </a:lnTo>
                  <a:lnTo>
                    <a:pt x="442" y="783"/>
                  </a:lnTo>
                  <a:lnTo>
                    <a:pt x="454" y="801"/>
                  </a:lnTo>
                  <a:lnTo>
                    <a:pt x="471" y="814"/>
                  </a:lnTo>
                  <a:lnTo>
                    <a:pt x="485" y="826"/>
                  </a:lnTo>
                  <a:lnTo>
                    <a:pt x="494" y="839"/>
                  </a:lnTo>
                  <a:lnTo>
                    <a:pt x="500" y="855"/>
                  </a:lnTo>
                  <a:lnTo>
                    <a:pt x="503" y="872"/>
                  </a:lnTo>
                  <a:lnTo>
                    <a:pt x="503" y="1213"/>
                  </a:lnTo>
                  <a:lnTo>
                    <a:pt x="500" y="1232"/>
                  </a:lnTo>
                  <a:lnTo>
                    <a:pt x="494" y="1250"/>
                  </a:lnTo>
                  <a:lnTo>
                    <a:pt x="484" y="1265"/>
                  </a:lnTo>
                  <a:lnTo>
                    <a:pt x="470" y="1279"/>
                  </a:lnTo>
                  <a:lnTo>
                    <a:pt x="454" y="1290"/>
                  </a:lnTo>
                  <a:lnTo>
                    <a:pt x="440" y="1296"/>
                  </a:lnTo>
                  <a:lnTo>
                    <a:pt x="422" y="1305"/>
                  </a:lnTo>
                  <a:lnTo>
                    <a:pt x="400" y="1317"/>
                  </a:lnTo>
                  <a:lnTo>
                    <a:pt x="374" y="1331"/>
                  </a:lnTo>
                  <a:lnTo>
                    <a:pt x="344" y="1347"/>
                  </a:lnTo>
                  <a:lnTo>
                    <a:pt x="311" y="1366"/>
                  </a:lnTo>
                  <a:lnTo>
                    <a:pt x="275" y="1387"/>
                  </a:lnTo>
                  <a:lnTo>
                    <a:pt x="237" y="1410"/>
                  </a:lnTo>
                  <a:lnTo>
                    <a:pt x="196" y="1436"/>
                  </a:lnTo>
                  <a:lnTo>
                    <a:pt x="153" y="1463"/>
                  </a:lnTo>
                  <a:lnTo>
                    <a:pt x="110" y="1492"/>
                  </a:lnTo>
                  <a:lnTo>
                    <a:pt x="93" y="1502"/>
                  </a:lnTo>
                  <a:lnTo>
                    <a:pt x="75" y="1505"/>
                  </a:lnTo>
                  <a:lnTo>
                    <a:pt x="58" y="1505"/>
                  </a:lnTo>
                  <a:lnTo>
                    <a:pt x="41" y="1500"/>
                  </a:lnTo>
                  <a:lnTo>
                    <a:pt x="25" y="1489"/>
                  </a:lnTo>
                  <a:lnTo>
                    <a:pt x="12" y="1476"/>
                  </a:lnTo>
                  <a:lnTo>
                    <a:pt x="3" y="1459"/>
                  </a:lnTo>
                  <a:lnTo>
                    <a:pt x="0" y="1441"/>
                  </a:lnTo>
                  <a:lnTo>
                    <a:pt x="1" y="1423"/>
                  </a:lnTo>
                  <a:lnTo>
                    <a:pt x="6" y="1406"/>
                  </a:lnTo>
                  <a:lnTo>
                    <a:pt x="15" y="1390"/>
                  </a:lnTo>
                  <a:lnTo>
                    <a:pt x="29" y="1378"/>
                  </a:lnTo>
                  <a:lnTo>
                    <a:pt x="75" y="1346"/>
                  </a:lnTo>
                  <a:lnTo>
                    <a:pt x="121" y="1317"/>
                  </a:lnTo>
                  <a:lnTo>
                    <a:pt x="164" y="1291"/>
                  </a:lnTo>
                  <a:lnTo>
                    <a:pt x="205" y="1265"/>
                  </a:lnTo>
                  <a:lnTo>
                    <a:pt x="243" y="1243"/>
                  </a:lnTo>
                  <a:lnTo>
                    <a:pt x="278" y="1223"/>
                  </a:lnTo>
                  <a:lnTo>
                    <a:pt x="310" y="1206"/>
                  </a:lnTo>
                  <a:lnTo>
                    <a:pt x="338" y="1192"/>
                  </a:lnTo>
                  <a:lnTo>
                    <a:pt x="361" y="1179"/>
                  </a:lnTo>
                  <a:lnTo>
                    <a:pt x="361" y="907"/>
                  </a:lnTo>
                  <a:lnTo>
                    <a:pt x="337" y="878"/>
                  </a:lnTo>
                  <a:lnTo>
                    <a:pt x="317" y="848"/>
                  </a:lnTo>
                  <a:lnTo>
                    <a:pt x="302" y="814"/>
                  </a:lnTo>
                  <a:lnTo>
                    <a:pt x="293" y="778"/>
                  </a:lnTo>
                  <a:lnTo>
                    <a:pt x="291" y="741"/>
                  </a:lnTo>
                  <a:lnTo>
                    <a:pt x="291" y="388"/>
                  </a:lnTo>
                  <a:lnTo>
                    <a:pt x="293" y="340"/>
                  </a:lnTo>
                  <a:lnTo>
                    <a:pt x="302" y="293"/>
                  </a:lnTo>
                  <a:lnTo>
                    <a:pt x="316" y="249"/>
                  </a:lnTo>
                  <a:lnTo>
                    <a:pt x="336" y="206"/>
                  </a:lnTo>
                  <a:lnTo>
                    <a:pt x="360" y="166"/>
                  </a:lnTo>
                  <a:lnTo>
                    <a:pt x="389" y="131"/>
                  </a:lnTo>
                  <a:lnTo>
                    <a:pt x="420" y="98"/>
                  </a:lnTo>
                  <a:lnTo>
                    <a:pt x="456" y="70"/>
                  </a:lnTo>
                  <a:lnTo>
                    <a:pt x="496" y="47"/>
                  </a:lnTo>
                  <a:lnTo>
                    <a:pt x="538" y="27"/>
                  </a:lnTo>
                  <a:lnTo>
                    <a:pt x="583" y="13"/>
                  </a:lnTo>
                  <a:lnTo>
                    <a:pt x="630" y="4"/>
                  </a:lnTo>
                  <a:lnTo>
                    <a:pt x="6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2" name="Freeform 124">
              <a:extLst>
                <a:ext uri="{FF2B5EF4-FFF2-40B4-BE49-F238E27FC236}">
                  <a16:creationId xmlns:a16="http://schemas.microsoft.com/office/drawing/2014/main" id="{6D9C9A64-70CC-9376-8100-7D79801C14B5}"/>
                </a:ext>
              </a:extLst>
            </p:cNvPr>
            <p:cNvSpPr>
              <a:spLocks noEditPoints="1"/>
            </p:cNvSpPr>
            <p:nvPr/>
          </p:nvSpPr>
          <p:spPr bwMode="auto">
            <a:xfrm>
              <a:off x="8153400" y="2690813"/>
              <a:ext cx="552450" cy="550862"/>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34" name="文本框 33">
            <a:extLst>
              <a:ext uri="{FF2B5EF4-FFF2-40B4-BE49-F238E27FC236}">
                <a16:creationId xmlns:a16="http://schemas.microsoft.com/office/drawing/2014/main" id="{E862CCA1-8D5A-04E4-567B-4D699D943BD0}"/>
              </a:ext>
            </a:extLst>
          </p:cNvPr>
          <p:cNvSpPr txBox="1"/>
          <p:nvPr/>
        </p:nvSpPr>
        <p:spPr>
          <a:xfrm>
            <a:off x="9204659" y="4566102"/>
            <a:ext cx="1545747" cy="717825"/>
          </a:xfrm>
          <a:prstGeom prst="rect">
            <a:avLst/>
          </a:prstGeom>
          <a:noFill/>
        </p:spPr>
        <p:txBody>
          <a:bodyPr wrap="square" rtlCol="0">
            <a:spAutoFit/>
          </a:bodyPr>
          <a:lstStyle/>
          <a:p>
            <a:pPr algn="ctr">
              <a:lnSpc>
                <a:spcPct val="130000"/>
              </a:lnSpc>
            </a:pPr>
            <a:r>
              <a:rPr kumimoji="1" lang="zh-CN" altLang="en-US" sz="1100" dirty="0">
                <a:solidFill>
                  <a:schemeClr val="bg1"/>
                </a:solidFill>
                <a:latin typeface="+mn-ea"/>
                <a:cs typeface="+mn-ea"/>
                <a:sym typeface="+mn-lt"/>
              </a:rPr>
              <a:t>感谢您使用我们的</a:t>
            </a:r>
            <a:r>
              <a:rPr kumimoji="1" lang="en-US" altLang="zh-CN" sz="1100" dirty="0">
                <a:solidFill>
                  <a:schemeClr val="bg1"/>
                </a:solidFill>
                <a:latin typeface="+mn-ea"/>
                <a:cs typeface="+mn-ea"/>
                <a:sym typeface="+mn-lt"/>
              </a:rPr>
              <a:t>PPT</a:t>
            </a:r>
            <a:r>
              <a:rPr kumimoji="1" lang="zh-CN" altLang="en-US" sz="1100" dirty="0">
                <a:solidFill>
                  <a:schemeClr val="bg1"/>
                </a:solidFill>
                <a:latin typeface="+mn-ea"/>
                <a:cs typeface="+mn-ea"/>
                <a:sym typeface="+mn-lt"/>
              </a:rPr>
              <a:t>模板，请在此输入您需要的文字内容</a:t>
            </a:r>
          </a:p>
        </p:txBody>
      </p:sp>
      <p:sp>
        <p:nvSpPr>
          <p:cNvPr id="35" name="文本框 34">
            <a:extLst>
              <a:ext uri="{FF2B5EF4-FFF2-40B4-BE49-F238E27FC236}">
                <a16:creationId xmlns:a16="http://schemas.microsoft.com/office/drawing/2014/main" id="{C643A66F-2C33-695D-48EF-A7A0F017F221}"/>
              </a:ext>
            </a:extLst>
          </p:cNvPr>
          <p:cNvSpPr txBox="1"/>
          <p:nvPr/>
        </p:nvSpPr>
        <p:spPr>
          <a:xfrm>
            <a:off x="9382751" y="4216887"/>
            <a:ext cx="1189562" cy="307777"/>
          </a:xfrm>
          <a:prstGeom prst="rect">
            <a:avLst/>
          </a:prstGeom>
          <a:noFill/>
        </p:spPr>
        <p:txBody>
          <a:bodyPr wrap="square" rtlCol="0">
            <a:spAutoFit/>
          </a:bodyPr>
          <a:lstStyle/>
          <a:p>
            <a:pPr algn="dist"/>
            <a:r>
              <a:rPr kumimoji="1" lang="zh-CN" altLang="en-US" sz="1400" dirty="0">
                <a:solidFill>
                  <a:schemeClr val="bg1"/>
                </a:solidFill>
                <a:latin typeface="+mn-ea"/>
                <a:cs typeface="+mn-ea"/>
                <a:sym typeface="+mn-lt"/>
              </a:rPr>
              <a:t>请输入标题</a:t>
            </a:r>
          </a:p>
        </p:txBody>
      </p:sp>
      <p:grpSp>
        <p:nvGrpSpPr>
          <p:cNvPr id="36" name="Group 114">
            <a:extLst>
              <a:ext uri="{FF2B5EF4-FFF2-40B4-BE49-F238E27FC236}">
                <a16:creationId xmlns:a16="http://schemas.microsoft.com/office/drawing/2014/main" id="{649F6AB6-53CA-C5A6-FA58-7FF55CDD8C40}"/>
              </a:ext>
            </a:extLst>
          </p:cNvPr>
          <p:cNvGrpSpPr/>
          <p:nvPr/>
        </p:nvGrpSpPr>
        <p:grpSpPr>
          <a:xfrm>
            <a:off x="9699720" y="3460961"/>
            <a:ext cx="555625" cy="555625"/>
            <a:chOff x="654050" y="1917700"/>
            <a:chExt cx="555625" cy="555625"/>
          </a:xfrm>
          <a:solidFill>
            <a:schemeClr val="bg1"/>
          </a:solidFill>
        </p:grpSpPr>
        <p:sp>
          <p:nvSpPr>
            <p:cNvPr id="37" name="Freeform 81">
              <a:extLst>
                <a:ext uri="{FF2B5EF4-FFF2-40B4-BE49-F238E27FC236}">
                  <a16:creationId xmlns:a16="http://schemas.microsoft.com/office/drawing/2014/main" id="{94423C89-631C-B33C-24E5-FADFBDF1F42E}"/>
                </a:ext>
              </a:extLst>
            </p:cNvPr>
            <p:cNvSpPr>
              <a:spLocks noEditPoints="1"/>
            </p:cNvSpPr>
            <p:nvPr/>
          </p:nvSpPr>
          <p:spPr bwMode="auto">
            <a:xfrm>
              <a:off x="654050" y="1917700"/>
              <a:ext cx="555625" cy="555625"/>
            </a:xfrm>
            <a:custGeom>
              <a:avLst/>
              <a:gdLst>
                <a:gd name="T0" fmla="*/ 181 w 3504"/>
                <a:gd name="T1" fmla="*/ 3034 h 3504"/>
                <a:gd name="T2" fmla="*/ 181 w 3504"/>
                <a:gd name="T3" fmla="*/ 3188 h 3504"/>
                <a:gd name="T4" fmla="*/ 286 w 3504"/>
                <a:gd name="T5" fmla="*/ 3310 h 3504"/>
                <a:gd name="T6" fmla="*/ 440 w 3504"/>
                <a:gd name="T7" fmla="*/ 3332 h 3504"/>
                <a:gd name="T8" fmla="*/ 963 w 3504"/>
                <a:gd name="T9" fmla="*/ 2862 h 3504"/>
                <a:gd name="T10" fmla="*/ 1219 w 3504"/>
                <a:gd name="T11" fmla="*/ 2604 h 3504"/>
                <a:gd name="T12" fmla="*/ 1999 w 3504"/>
                <a:gd name="T13" fmla="*/ 193 h 3504"/>
                <a:gd name="T14" fmla="*/ 1640 w 3504"/>
                <a:gd name="T15" fmla="*/ 342 h 3504"/>
                <a:gd name="T16" fmla="*/ 1351 w 3504"/>
                <a:gd name="T17" fmla="*/ 611 h 3504"/>
                <a:gd name="T18" fmla="*/ 1177 w 3504"/>
                <a:gd name="T19" fmla="*/ 959 h 3504"/>
                <a:gd name="T20" fmla="*/ 1135 w 3504"/>
                <a:gd name="T21" fmla="*/ 1349 h 3504"/>
                <a:gd name="T22" fmla="*/ 1232 w 3504"/>
                <a:gd name="T23" fmla="*/ 1728 h 3504"/>
                <a:gd name="T24" fmla="*/ 1455 w 3504"/>
                <a:gd name="T25" fmla="*/ 2049 h 3504"/>
                <a:gd name="T26" fmla="*/ 1776 w 3504"/>
                <a:gd name="T27" fmla="*/ 2272 h 3504"/>
                <a:gd name="T28" fmla="*/ 2155 w 3504"/>
                <a:gd name="T29" fmla="*/ 2369 h 3504"/>
                <a:gd name="T30" fmla="*/ 2545 w 3504"/>
                <a:gd name="T31" fmla="*/ 2327 h 3504"/>
                <a:gd name="T32" fmla="*/ 2893 w 3504"/>
                <a:gd name="T33" fmla="*/ 2153 h 3504"/>
                <a:gd name="T34" fmla="*/ 3159 w 3504"/>
                <a:gd name="T35" fmla="*/ 1868 h 3504"/>
                <a:gd name="T36" fmla="*/ 3306 w 3504"/>
                <a:gd name="T37" fmla="*/ 1526 h 3504"/>
                <a:gd name="T38" fmla="*/ 3330 w 3504"/>
                <a:gd name="T39" fmla="*/ 1160 h 3504"/>
                <a:gd name="T40" fmla="*/ 3232 w 3504"/>
                <a:gd name="T41" fmla="*/ 803 h 3504"/>
                <a:gd name="T42" fmla="*/ 3013 w 3504"/>
                <a:gd name="T43" fmla="*/ 491 h 3504"/>
                <a:gd name="T44" fmla="*/ 2692 w 3504"/>
                <a:gd name="T45" fmla="*/ 267 h 3504"/>
                <a:gd name="T46" fmla="*/ 2314 w 3504"/>
                <a:gd name="T47" fmla="*/ 171 h 3504"/>
                <a:gd name="T48" fmla="*/ 2484 w 3504"/>
                <a:gd name="T49" fmla="*/ 25 h 3504"/>
                <a:gd name="T50" fmla="*/ 2868 w 3504"/>
                <a:gd name="T51" fmla="*/ 170 h 3504"/>
                <a:gd name="T52" fmla="*/ 3189 w 3504"/>
                <a:gd name="T53" fmla="*/ 434 h 3504"/>
                <a:gd name="T54" fmla="*/ 3407 w 3504"/>
                <a:gd name="T55" fmla="*/ 784 h 3504"/>
                <a:gd name="T56" fmla="*/ 3500 w 3504"/>
                <a:gd name="T57" fmla="*/ 1185 h 3504"/>
                <a:gd name="T58" fmla="*/ 3460 w 3504"/>
                <a:gd name="T59" fmla="*/ 1600 h 3504"/>
                <a:gd name="T60" fmla="*/ 3291 w 3504"/>
                <a:gd name="T61" fmla="*/ 1973 h 3504"/>
                <a:gd name="T62" fmla="*/ 3006 w 3504"/>
                <a:gd name="T63" fmla="*/ 2278 h 3504"/>
                <a:gd name="T64" fmla="*/ 2643 w 3504"/>
                <a:gd name="T65" fmla="*/ 2472 h 3504"/>
                <a:gd name="T66" fmla="*/ 2235 w 3504"/>
                <a:gd name="T67" fmla="*/ 2539 h 3504"/>
                <a:gd name="T68" fmla="*/ 1825 w 3504"/>
                <a:gd name="T69" fmla="*/ 2471 h 3504"/>
                <a:gd name="T70" fmla="*/ 1463 w 3504"/>
                <a:gd name="T71" fmla="*/ 2278 h 3504"/>
                <a:gd name="T72" fmla="*/ 1417 w 3504"/>
                <a:gd name="T73" fmla="*/ 2578 h 3504"/>
                <a:gd name="T74" fmla="*/ 1397 w 3504"/>
                <a:gd name="T75" fmla="*/ 2664 h 3504"/>
                <a:gd name="T76" fmla="*/ 520 w 3504"/>
                <a:gd name="T77" fmla="*/ 3483 h 3504"/>
                <a:gd name="T78" fmla="*/ 307 w 3504"/>
                <a:gd name="T79" fmla="*/ 3494 h 3504"/>
                <a:gd name="T80" fmla="*/ 115 w 3504"/>
                <a:gd name="T81" fmla="*/ 3389 h 3504"/>
                <a:gd name="T82" fmla="*/ 10 w 3504"/>
                <a:gd name="T83" fmla="*/ 3197 h 3504"/>
                <a:gd name="T84" fmla="*/ 21 w 3504"/>
                <a:gd name="T85" fmla="*/ 2984 h 3504"/>
                <a:gd name="T86" fmla="*/ 840 w 3504"/>
                <a:gd name="T87" fmla="*/ 2107 h 3504"/>
                <a:gd name="T88" fmla="*/ 941 w 3504"/>
                <a:gd name="T89" fmla="*/ 2095 h 3504"/>
                <a:gd name="T90" fmla="*/ 1179 w 3504"/>
                <a:gd name="T91" fmla="*/ 1973 h 3504"/>
                <a:gd name="T92" fmla="*/ 1008 w 3504"/>
                <a:gd name="T93" fmla="*/ 1600 h 3504"/>
                <a:gd name="T94" fmla="*/ 968 w 3504"/>
                <a:gd name="T95" fmla="*/ 1185 h 3504"/>
                <a:gd name="T96" fmla="*/ 1062 w 3504"/>
                <a:gd name="T97" fmla="*/ 784 h 3504"/>
                <a:gd name="T98" fmla="*/ 1280 w 3504"/>
                <a:gd name="T99" fmla="*/ 434 h 3504"/>
                <a:gd name="T100" fmla="*/ 1601 w 3504"/>
                <a:gd name="T101" fmla="*/ 170 h 3504"/>
                <a:gd name="T102" fmla="*/ 1985 w 3504"/>
                <a:gd name="T103" fmla="*/ 25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04" h="3504">
                  <a:moveTo>
                    <a:pt x="642" y="2541"/>
                  </a:moveTo>
                  <a:lnTo>
                    <a:pt x="233" y="2951"/>
                  </a:lnTo>
                  <a:lnTo>
                    <a:pt x="212" y="2976"/>
                  </a:lnTo>
                  <a:lnTo>
                    <a:pt x="194" y="3004"/>
                  </a:lnTo>
                  <a:lnTo>
                    <a:pt x="181" y="3034"/>
                  </a:lnTo>
                  <a:lnTo>
                    <a:pt x="172" y="3064"/>
                  </a:lnTo>
                  <a:lnTo>
                    <a:pt x="168" y="3096"/>
                  </a:lnTo>
                  <a:lnTo>
                    <a:pt x="168" y="3126"/>
                  </a:lnTo>
                  <a:lnTo>
                    <a:pt x="172" y="3158"/>
                  </a:lnTo>
                  <a:lnTo>
                    <a:pt x="181" y="3188"/>
                  </a:lnTo>
                  <a:lnTo>
                    <a:pt x="194" y="3218"/>
                  </a:lnTo>
                  <a:lnTo>
                    <a:pt x="212" y="3246"/>
                  </a:lnTo>
                  <a:lnTo>
                    <a:pt x="233" y="3271"/>
                  </a:lnTo>
                  <a:lnTo>
                    <a:pt x="258" y="3292"/>
                  </a:lnTo>
                  <a:lnTo>
                    <a:pt x="286" y="3310"/>
                  </a:lnTo>
                  <a:lnTo>
                    <a:pt x="316" y="3323"/>
                  </a:lnTo>
                  <a:lnTo>
                    <a:pt x="346" y="3332"/>
                  </a:lnTo>
                  <a:lnTo>
                    <a:pt x="378" y="3336"/>
                  </a:lnTo>
                  <a:lnTo>
                    <a:pt x="408" y="3336"/>
                  </a:lnTo>
                  <a:lnTo>
                    <a:pt x="440" y="3332"/>
                  </a:lnTo>
                  <a:lnTo>
                    <a:pt x="470" y="3323"/>
                  </a:lnTo>
                  <a:lnTo>
                    <a:pt x="500" y="3310"/>
                  </a:lnTo>
                  <a:lnTo>
                    <a:pt x="528" y="3292"/>
                  </a:lnTo>
                  <a:lnTo>
                    <a:pt x="553" y="3271"/>
                  </a:lnTo>
                  <a:lnTo>
                    <a:pt x="963" y="2862"/>
                  </a:lnTo>
                  <a:lnTo>
                    <a:pt x="642" y="2541"/>
                  </a:lnTo>
                  <a:close/>
                  <a:moveTo>
                    <a:pt x="900" y="2285"/>
                  </a:moveTo>
                  <a:lnTo>
                    <a:pt x="762" y="2423"/>
                  </a:lnTo>
                  <a:lnTo>
                    <a:pt x="1081" y="2742"/>
                  </a:lnTo>
                  <a:lnTo>
                    <a:pt x="1219" y="2604"/>
                  </a:lnTo>
                  <a:lnTo>
                    <a:pt x="900" y="2285"/>
                  </a:lnTo>
                  <a:close/>
                  <a:moveTo>
                    <a:pt x="2235" y="168"/>
                  </a:moveTo>
                  <a:lnTo>
                    <a:pt x="2155" y="171"/>
                  </a:lnTo>
                  <a:lnTo>
                    <a:pt x="2076" y="179"/>
                  </a:lnTo>
                  <a:lnTo>
                    <a:pt x="1999" y="193"/>
                  </a:lnTo>
                  <a:lnTo>
                    <a:pt x="1923" y="213"/>
                  </a:lnTo>
                  <a:lnTo>
                    <a:pt x="1849" y="238"/>
                  </a:lnTo>
                  <a:lnTo>
                    <a:pt x="1776" y="267"/>
                  </a:lnTo>
                  <a:lnTo>
                    <a:pt x="1707" y="301"/>
                  </a:lnTo>
                  <a:lnTo>
                    <a:pt x="1640" y="342"/>
                  </a:lnTo>
                  <a:lnTo>
                    <a:pt x="1575" y="386"/>
                  </a:lnTo>
                  <a:lnTo>
                    <a:pt x="1514" y="436"/>
                  </a:lnTo>
                  <a:lnTo>
                    <a:pt x="1455" y="491"/>
                  </a:lnTo>
                  <a:lnTo>
                    <a:pt x="1401" y="549"/>
                  </a:lnTo>
                  <a:lnTo>
                    <a:pt x="1351" y="611"/>
                  </a:lnTo>
                  <a:lnTo>
                    <a:pt x="1306" y="676"/>
                  </a:lnTo>
                  <a:lnTo>
                    <a:pt x="1267" y="743"/>
                  </a:lnTo>
                  <a:lnTo>
                    <a:pt x="1232" y="812"/>
                  </a:lnTo>
                  <a:lnTo>
                    <a:pt x="1202" y="884"/>
                  </a:lnTo>
                  <a:lnTo>
                    <a:pt x="1177" y="959"/>
                  </a:lnTo>
                  <a:lnTo>
                    <a:pt x="1157" y="1034"/>
                  </a:lnTo>
                  <a:lnTo>
                    <a:pt x="1143" y="1112"/>
                  </a:lnTo>
                  <a:lnTo>
                    <a:pt x="1135" y="1190"/>
                  </a:lnTo>
                  <a:lnTo>
                    <a:pt x="1133" y="1269"/>
                  </a:lnTo>
                  <a:lnTo>
                    <a:pt x="1135" y="1349"/>
                  </a:lnTo>
                  <a:lnTo>
                    <a:pt x="1143" y="1428"/>
                  </a:lnTo>
                  <a:lnTo>
                    <a:pt x="1157" y="1505"/>
                  </a:lnTo>
                  <a:lnTo>
                    <a:pt x="1177" y="1581"/>
                  </a:lnTo>
                  <a:lnTo>
                    <a:pt x="1202" y="1655"/>
                  </a:lnTo>
                  <a:lnTo>
                    <a:pt x="1232" y="1728"/>
                  </a:lnTo>
                  <a:lnTo>
                    <a:pt x="1267" y="1797"/>
                  </a:lnTo>
                  <a:lnTo>
                    <a:pt x="1306" y="1864"/>
                  </a:lnTo>
                  <a:lnTo>
                    <a:pt x="1351" y="1929"/>
                  </a:lnTo>
                  <a:lnTo>
                    <a:pt x="1401" y="1990"/>
                  </a:lnTo>
                  <a:lnTo>
                    <a:pt x="1455" y="2049"/>
                  </a:lnTo>
                  <a:lnTo>
                    <a:pt x="1514" y="2103"/>
                  </a:lnTo>
                  <a:lnTo>
                    <a:pt x="1575" y="2153"/>
                  </a:lnTo>
                  <a:lnTo>
                    <a:pt x="1640" y="2198"/>
                  </a:lnTo>
                  <a:lnTo>
                    <a:pt x="1707" y="2237"/>
                  </a:lnTo>
                  <a:lnTo>
                    <a:pt x="1776" y="2272"/>
                  </a:lnTo>
                  <a:lnTo>
                    <a:pt x="1849" y="2302"/>
                  </a:lnTo>
                  <a:lnTo>
                    <a:pt x="1923" y="2327"/>
                  </a:lnTo>
                  <a:lnTo>
                    <a:pt x="1999" y="2347"/>
                  </a:lnTo>
                  <a:lnTo>
                    <a:pt x="2076" y="2361"/>
                  </a:lnTo>
                  <a:lnTo>
                    <a:pt x="2155" y="2369"/>
                  </a:lnTo>
                  <a:lnTo>
                    <a:pt x="2235" y="2371"/>
                  </a:lnTo>
                  <a:lnTo>
                    <a:pt x="2314" y="2369"/>
                  </a:lnTo>
                  <a:lnTo>
                    <a:pt x="2392" y="2361"/>
                  </a:lnTo>
                  <a:lnTo>
                    <a:pt x="2470" y="2347"/>
                  </a:lnTo>
                  <a:lnTo>
                    <a:pt x="2545" y="2327"/>
                  </a:lnTo>
                  <a:lnTo>
                    <a:pt x="2620" y="2302"/>
                  </a:lnTo>
                  <a:lnTo>
                    <a:pt x="2692" y="2272"/>
                  </a:lnTo>
                  <a:lnTo>
                    <a:pt x="2761" y="2237"/>
                  </a:lnTo>
                  <a:lnTo>
                    <a:pt x="2828" y="2198"/>
                  </a:lnTo>
                  <a:lnTo>
                    <a:pt x="2893" y="2153"/>
                  </a:lnTo>
                  <a:lnTo>
                    <a:pt x="2955" y="2103"/>
                  </a:lnTo>
                  <a:lnTo>
                    <a:pt x="3013" y="2049"/>
                  </a:lnTo>
                  <a:lnTo>
                    <a:pt x="3066" y="1992"/>
                  </a:lnTo>
                  <a:lnTo>
                    <a:pt x="3115" y="1931"/>
                  </a:lnTo>
                  <a:lnTo>
                    <a:pt x="3159" y="1868"/>
                  </a:lnTo>
                  <a:lnTo>
                    <a:pt x="3198" y="1803"/>
                  </a:lnTo>
                  <a:lnTo>
                    <a:pt x="3232" y="1736"/>
                  </a:lnTo>
                  <a:lnTo>
                    <a:pt x="3262" y="1667"/>
                  </a:lnTo>
                  <a:lnTo>
                    <a:pt x="3286" y="1597"/>
                  </a:lnTo>
                  <a:lnTo>
                    <a:pt x="3306" y="1526"/>
                  </a:lnTo>
                  <a:lnTo>
                    <a:pt x="3320" y="1453"/>
                  </a:lnTo>
                  <a:lnTo>
                    <a:pt x="3330" y="1380"/>
                  </a:lnTo>
                  <a:lnTo>
                    <a:pt x="3335" y="1307"/>
                  </a:lnTo>
                  <a:lnTo>
                    <a:pt x="3335" y="1233"/>
                  </a:lnTo>
                  <a:lnTo>
                    <a:pt x="3330" y="1160"/>
                  </a:lnTo>
                  <a:lnTo>
                    <a:pt x="3320" y="1086"/>
                  </a:lnTo>
                  <a:lnTo>
                    <a:pt x="3306" y="1014"/>
                  </a:lnTo>
                  <a:lnTo>
                    <a:pt x="3286" y="943"/>
                  </a:lnTo>
                  <a:lnTo>
                    <a:pt x="3262" y="873"/>
                  </a:lnTo>
                  <a:lnTo>
                    <a:pt x="3232" y="803"/>
                  </a:lnTo>
                  <a:lnTo>
                    <a:pt x="3198" y="736"/>
                  </a:lnTo>
                  <a:lnTo>
                    <a:pt x="3159" y="672"/>
                  </a:lnTo>
                  <a:lnTo>
                    <a:pt x="3115" y="609"/>
                  </a:lnTo>
                  <a:lnTo>
                    <a:pt x="3066" y="548"/>
                  </a:lnTo>
                  <a:lnTo>
                    <a:pt x="3013" y="491"/>
                  </a:lnTo>
                  <a:lnTo>
                    <a:pt x="2955" y="436"/>
                  </a:lnTo>
                  <a:lnTo>
                    <a:pt x="2893" y="386"/>
                  </a:lnTo>
                  <a:lnTo>
                    <a:pt x="2828" y="342"/>
                  </a:lnTo>
                  <a:lnTo>
                    <a:pt x="2761" y="301"/>
                  </a:lnTo>
                  <a:lnTo>
                    <a:pt x="2692" y="267"/>
                  </a:lnTo>
                  <a:lnTo>
                    <a:pt x="2620" y="238"/>
                  </a:lnTo>
                  <a:lnTo>
                    <a:pt x="2545" y="213"/>
                  </a:lnTo>
                  <a:lnTo>
                    <a:pt x="2470" y="193"/>
                  </a:lnTo>
                  <a:lnTo>
                    <a:pt x="2392" y="179"/>
                  </a:lnTo>
                  <a:lnTo>
                    <a:pt x="2314" y="171"/>
                  </a:lnTo>
                  <a:lnTo>
                    <a:pt x="2235" y="168"/>
                  </a:lnTo>
                  <a:close/>
                  <a:moveTo>
                    <a:pt x="2235" y="0"/>
                  </a:moveTo>
                  <a:lnTo>
                    <a:pt x="2319" y="4"/>
                  </a:lnTo>
                  <a:lnTo>
                    <a:pt x="2402" y="12"/>
                  </a:lnTo>
                  <a:lnTo>
                    <a:pt x="2484" y="25"/>
                  </a:lnTo>
                  <a:lnTo>
                    <a:pt x="2564" y="44"/>
                  </a:lnTo>
                  <a:lnTo>
                    <a:pt x="2643" y="67"/>
                  </a:lnTo>
                  <a:lnTo>
                    <a:pt x="2720" y="97"/>
                  </a:lnTo>
                  <a:lnTo>
                    <a:pt x="2795" y="131"/>
                  </a:lnTo>
                  <a:lnTo>
                    <a:pt x="2868" y="170"/>
                  </a:lnTo>
                  <a:lnTo>
                    <a:pt x="2938" y="213"/>
                  </a:lnTo>
                  <a:lnTo>
                    <a:pt x="3006" y="262"/>
                  </a:lnTo>
                  <a:lnTo>
                    <a:pt x="3070" y="315"/>
                  </a:lnTo>
                  <a:lnTo>
                    <a:pt x="3131" y="373"/>
                  </a:lnTo>
                  <a:lnTo>
                    <a:pt x="3189" y="434"/>
                  </a:lnTo>
                  <a:lnTo>
                    <a:pt x="3242" y="498"/>
                  </a:lnTo>
                  <a:lnTo>
                    <a:pt x="3291" y="566"/>
                  </a:lnTo>
                  <a:lnTo>
                    <a:pt x="3335" y="636"/>
                  </a:lnTo>
                  <a:lnTo>
                    <a:pt x="3373" y="709"/>
                  </a:lnTo>
                  <a:lnTo>
                    <a:pt x="3407" y="784"/>
                  </a:lnTo>
                  <a:lnTo>
                    <a:pt x="3437" y="861"/>
                  </a:lnTo>
                  <a:lnTo>
                    <a:pt x="3460" y="940"/>
                  </a:lnTo>
                  <a:lnTo>
                    <a:pt x="3479" y="1020"/>
                  </a:lnTo>
                  <a:lnTo>
                    <a:pt x="3492" y="1102"/>
                  </a:lnTo>
                  <a:lnTo>
                    <a:pt x="3500" y="1185"/>
                  </a:lnTo>
                  <a:lnTo>
                    <a:pt x="3504" y="1269"/>
                  </a:lnTo>
                  <a:lnTo>
                    <a:pt x="3500" y="1354"/>
                  </a:lnTo>
                  <a:lnTo>
                    <a:pt x="3492" y="1437"/>
                  </a:lnTo>
                  <a:lnTo>
                    <a:pt x="3479" y="1519"/>
                  </a:lnTo>
                  <a:lnTo>
                    <a:pt x="3460" y="1600"/>
                  </a:lnTo>
                  <a:lnTo>
                    <a:pt x="3437" y="1679"/>
                  </a:lnTo>
                  <a:lnTo>
                    <a:pt x="3407" y="1755"/>
                  </a:lnTo>
                  <a:lnTo>
                    <a:pt x="3373" y="1831"/>
                  </a:lnTo>
                  <a:lnTo>
                    <a:pt x="3335" y="1903"/>
                  </a:lnTo>
                  <a:lnTo>
                    <a:pt x="3291" y="1973"/>
                  </a:lnTo>
                  <a:lnTo>
                    <a:pt x="3242" y="2040"/>
                  </a:lnTo>
                  <a:lnTo>
                    <a:pt x="3189" y="2105"/>
                  </a:lnTo>
                  <a:lnTo>
                    <a:pt x="3131" y="2167"/>
                  </a:lnTo>
                  <a:lnTo>
                    <a:pt x="3070" y="2224"/>
                  </a:lnTo>
                  <a:lnTo>
                    <a:pt x="3006" y="2278"/>
                  </a:lnTo>
                  <a:lnTo>
                    <a:pt x="2938" y="2327"/>
                  </a:lnTo>
                  <a:lnTo>
                    <a:pt x="2868" y="2370"/>
                  </a:lnTo>
                  <a:lnTo>
                    <a:pt x="2795" y="2408"/>
                  </a:lnTo>
                  <a:lnTo>
                    <a:pt x="2720" y="2442"/>
                  </a:lnTo>
                  <a:lnTo>
                    <a:pt x="2643" y="2472"/>
                  </a:lnTo>
                  <a:lnTo>
                    <a:pt x="2564" y="2496"/>
                  </a:lnTo>
                  <a:lnTo>
                    <a:pt x="2484" y="2515"/>
                  </a:lnTo>
                  <a:lnTo>
                    <a:pt x="2402" y="2528"/>
                  </a:lnTo>
                  <a:lnTo>
                    <a:pt x="2319" y="2536"/>
                  </a:lnTo>
                  <a:lnTo>
                    <a:pt x="2235" y="2539"/>
                  </a:lnTo>
                  <a:lnTo>
                    <a:pt x="2150" y="2536"/>
                  </a:lnTo>
                  <a:lnTo>
                    <a:pt x="2067" y="2528"/>
                  </a:lnTo>
                  <a:lnTo>
                    <a:pt x="1985" y="2515"/>
                  </a:lnTo>
                  <a:lnTo>
                    <a:pt x="1904" y="2496"/>
                  </a:lnTo>
                  <a:lnTo>
                    <a:pt x="1825" y="2471"/>
                  </a:lnTo>
                  <a:lnTo>
                    <a:pt x="1748" y="2442"/>
                  </a:lnTo>
                  <a:lnTo>
                    <a:pt x="1673" y="2408"/>
                  </a:lnTo>
                  <a:lnTo>
                    <a:pt x="1601" y="2370"/>
                  </a:lnTo>
                  <a:lnTo>
                    <a:pt x="1531" y="2325"/>
                  </a:lnTo>
                  <a:lnTo>
                    <a:pt x="1463" y="2278"/>
                  </a:lnTo>
                  <a:lnTo>
                    <a:pt x="1398" y="2224"/>
                  </a:lnTo>
                  <a:lnTo>
                    <a:pt x="1237" y="2386"/>
                  </a:lnTo>
                  <a:lnTo>
                    <a:pt x="1397" y="2546"/>
                  </a:lnTo>
                  <a:lnTo>
                    <a:pt x="1408" y="2561"/>
                  </a:lnTo>
                  <a:lnTo>
                    <a:pt x="1417" y="2578"/>
                  </a:lnTo>
                  <a:lnTo>
                    <a:pt x="1420" y="2596"/>
                  </a:lnTo>
                  <a:lnTo>
                    <a:pt x="1420" y="2614"/>
                  </a:lnTo>
                  <a:lnTo>
                    <a:pt x="1417" y="2632"/>
                  </a:lnTo>
                  <a:lnTo>
                    <a:pt x="1408" y="2649"/>
                  </a:lnTo>
                  <a:lnTo>
                    <a:pt x="1397" y="2664"/>
                  </a:lnTo>
                  <a:lnTo>
                    <a:pt x="671" y="3389"/>
                  </a:lnTo>
                  <a:lnTo>
                    <a:pt x="637" y="3420"/>
                  </a:lnTo>
                  <a:lnTo>
                    <a:pt x="600" y="3446"/>
                  </a:lnTo>
                  <a:lnTo>
                    <a:pt x="561" y="3467"/>
                  </a:lnTo>
                  <a:lnTo>
                    <a:pt x="520" y="3483"/>
                  </a:lnTo>
                  <a:lnTo>
                    <a:pt x="479" y="3494"/>
                  </a:lnTo>
                  <a:lnTo>
                    <a:pt x="436" y="3502"/>
                  </a:lnTo>
                  <a:lnTo>
                    <a:pt x="392" y="3504"/>
                  </a:lnTo>
                  <a:lnTo>
                    <a:pt x="350" y="3502"/>
                  </a:lnTo>
                  <a:lnTo>
                    <a:pt x="307" y="3494"/>
                  </a:lnTo>
                  <a:lnTo>
                    <a:pt x="266" y="3483"/>
                  </a:lnTo>
                  <a:lnTo>
                    <a:pt x="224" y="3467"/>
                  </a:lnTo>
                  <a:lnTo>
                    <a:pt x="186" y="3446"/>
                  </a:lnTo>
                  <a:lnTo>
                    <a:pt x="149" y="3420"/>
                  </a:lnTo>
                  <a:lnTo>
                    <a:pt x="115" y="3389"/>
                  </a:lnTo>
                  <a:lnTo>
                    <a:pt x="84" y="3355"/>
                  </a:lnTo>
                  <a:lnTo>
                    <a:pt x="59" y="3318"/>
                  </a:lnTo>
                  <a:lnTo>
                    <a:pt x="37" y="3280"/>
                  </a:lnTo>
                  <a:lnTo>
                    <a:pt x="21" y="3238"/>
                  </a:lnTo>
                  <a:lnTo>
                    <a:pt x="10" y="3197"/>
                  </a:lnTo>
                  <a:lnTo>
                    <a:pt x="2" y="3154"/>
                  </a:lnTo>
                  <a:lnTo>
                    <a:pt x="0" y="3112"/>
                  </a:lnTo>
                  <a:lnTo>
                    <a:pt x="2" y="3068"/>
                  </a:lnTo>
                  <a:lnTo>
                    <a:pt x="10" y="3025"/>
                  </a:lnTo>
                  <a:lnTo>
                    <a:pt x="21" y="2984"/>
                  </a:lnTo>
                  <a:lnTo>
                    <a:pt x="37" y="2943"/>
                  </a:lnTo>
                  <a:lnTo>
                    <a:pt x="59" y="2904"/>
                  </a:lnTo>
                  <a:lnTo>
                    <a:pt x="84" y="2867"/>
                  </a:lnTo>
                  <a:lnTo>
                    <a:pt x="115" y="2833"/>
                  </a:lnTo>
                  <a:lnTo>
                    <a:pt x="840" y="2107"/>
                  </a:lnTo>
                  <a:lnTo>
                    <a:pt x="857" y="2095"/>
                  </a:lnTo>
                  <a:lnTo>
                    <a:pt x="878" y="2086"/>
                  </a:lnTo>
                  <a:lnTo>
                    <a:pt x="900" y="2083"/>
                  </a:lnTo>
                  <a:lnTo>
                    <a:pt x="921" y="2086"/>
                  </a:lnTo>
                  <a:lnTo>
                    <a:pt x="941" y="2095"/>
                  </a:lnTo>
                  <a:lnTo>
                    <a:pt x="958" y="2107"/>
                  </a:lnTo>
                  <a:lnTo>
                    <a:pt x="1118" y="2267"/>
                  </a:lnTo>
                  <a:lnTo>
                    <a:pt x="1280" y="2106"/>
                  </a:lnTo>
                  <a:lnTo>
                    <a:pt x="1226" y="2042"/>
                  </a:lnTo>
                  <a:lnTo>
                    <a:pt x="1179" y="1973"/>
                  </a:lnTo>
                  <a:lnTo>
                    <a:pt x="1134" y="1903"/>
                  </a:lnTo>
                  <a:lnTo>
                    <a:pt x="1096" y="1831"/>
                  </a:lnTo>
                  <a:lnTo>
                    <a:pt x="1062" y="1756"/>
                  </a:lnTo>
                  <a:lnTo>
                    <a:pt x="1033" y="1679"/>
                  </a:lnTo>
                  <a:lnTo>
                    <a:pt x="1008" y="1600"/>
                  </a:lnTo>
                  <a:lnTo>
                    <a:pt x="989" y="1519"/>
                  </a:lnTo>
                  <a:lnTo>
                    <a:pt x="976" y="1437"/>
                  </a:lnTo>
                  <a:lnTo>
                    <a:pt x="968" y="1354"/>
                  </a:lnTo>
                  <a:lnTo>
                    <a:pt x="965" y="1269"/>
                  </a:lnTo>
                  <a:lnTo>
                    <a:pt x="968" y="1185"/>
                  </a:lnTo>
                  <a:lnTo>
                    <a:pt x="976" y="1102"/>
                  </a:lnTo>
                  <a:lnTo>
                    <a:pt x="989" y="1020"/>
                  </a:lnTo>
                  <a:lnTo>
                    <a:pt x="1008" y="940"/>
                  </a:lnTo>
                  <a:lnTo>
                    <a:pt x="1032" y="861"/>
                  </a:lnTo>
                  <a:lnTo>
                    <a:pt x="1062" y="784"/>
                  </a:lnTo>
                  <a:lnTo>
                    <a:pt x="1096" y="709"/>
                  </a:lnTo>
                  <a:lnTo>
                    <a:pt x="1134" y="636"/>
                  </a:lnTo>
                  <a:lnTo>
                    <a:pt x="1177" y="566"/>
                  </a:lnTo>
                  <a:lnTo>
                    <a:pt x="1226" y="498"/>
                  </a:lnTo>
                  <a:lnTo>
                    <a:pt x="1280" y="434"/>
                  </a:lnTo>
                  <a:lnTo>
                    <a:pt x="1337" y="373"/>
                  </a:lnTo>
                  <a:lnTo>
                    <a:pt x="1399" y="315"/>
                  </a:lnTo>
                  <a:lnTo>
                    <a:pt x="1464" y="262"/>
                  </a:lnTo>
                  <a:lnTo>
                    <a:pt x="1531" y="213"/>
                  </a:lnTo>
                  <a:lnTo>
                    <a:pt x="1601" y="170"/>
                  </a:lnTo>
                  <a:lnTo>
                    <a:pt x="1673" y="131"/>
                  </a:lnTo>
                  <a:lnTo>
                    <a:pt x="1749" y="97"/>
                  </a:lnTo>
                  <a:lnTo>
                    <a:pt x="1825" y="67"/>
                  </a:lnTo>
                  <a:lnTo>
                    <a:pt x="1904" y="44"/>
                  </a:lnTo>
                  <a:lnTo>
                    <a:pt x="1985" y="25"/>
                  </a:lnTo>
                  <a:lnTo>
                    <a:pt x="2067" y="12"/>
                  </a:lnTo>
                  <a:lnTo>
                    <a:pt x="2150" y="4"/>
                  </a:lnTo>
                  <a:lnTo>
                    <a:pt x="2235"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8" name="Freeform 82">
              <a:extLst>
                <a:ext uri="{FF2B5EF4-FFF2-40B4-BE49-F238E27FC236}">
                  <a16:creationId xmlns:a16="http://schemas.microsoft.com/office/drawing/2014/main" id="{B6224077-879F-0515-ED42-BF67345176CD}"/>
                </a:ext>
              </a:extLst>
            </p:cNvPr>
            <p:cNvSpPr>
              <a:spLocks noEditPoints="1"/>
            </p:cNvSpPr>
            <p:nvPr/>
          </p:nvSpPr>
          <p:spPr bwMode="auto">
            <a:xfrm>
              <a:off x="869950" y="1979613"/>
              <a:ext cx="277813" cy="277812"/>
            </a:xfrm>
            <a:custGeom>
              <a:avLst/>
              <a:gdLst>
                <a:gd name="T0" fmla="*/ 756 w 1754"/>
                <a:gd name="T1" fmla="*/ 177 h 1753"/>
                <a:gd name="T2" fmla="*/ 582 w 1754"/>
                <a:gd name="T3" fmla="*/ 232 h 1753"/>
                <a:gd name="T4" fmla="*/ 424 w 1754"/>
                <a:gd name="T5" fmla="*/ 332 h 1753"/>
                <a:gd name="T6" fmla="*/ 295 w 1754"/>
                <a:gd name="T7" fmla="*/ 471 h 1753"/>
                <a:gd name="T8" fmla="*/ 210 w 1754"/>
                <a:gd name="T9" fmla="*/ 634 h 1753"/>
                <a:gd name="T10" fmla="*/ 170 w 1754"/>
                <a:gd name="T11" fmla="*/ 815 h 1753"/>
                <a:gd name="T12" fmla="*/ 179 w 1754"/>
                <a:gd name="T13" fmla="*/ 1001 h 1753"/>
                <a:gd name="T14" fmla="*/ 233 w 1754"/>
                <a:gd name="T15" fmla="*/ 1176 h 1753"/>
                <a:gd name="T16" fmla="*/ 333 w 1754"/>
                <a:gd name="T17" fmla="*/ 1333 h 1753"/>
                <a:gd name="T18" fmla="*/ 474 w 1754"/>
                <a:gd name="T19" fmla="*/ 1460 h 1753"/>
                <a:gd name="T20" fmla="*/ 638 w 1754"/>
                <a:gd name="T21" fmla="*/ 1545 h 1753"/>
                <a:gd name="T22" fmla="*/ 817 w 1754"/>
                <a:gd name="T23" fmla="*/ 1584 h 1753"/>
                <a:gd name="T24" fmla="*/ 998 w 1754"/>
                <a:gd name="T25" fmla="*/ 1576 h 1753"/>
                <a:gd name="T26" fmla="*/ 1172 w 1754"/>
                <a:gd name="T27" fmla="*/ 1522 h 1753"/>
                <a:gd name="T28" fmla="*/ 1331 w 1754"/>
                <a:gd name="T29" fmla="*/ 1422 h 1753"/>
                <a:gd name="T30" fmla="*/ 1460 w 1754"/>
                <a:gd name="T31" fmla="*/ 1283 h 1753"/>
                <a:gd name="T32" fmla="*/ 1545 w 1754"/>
                <a:gd name="T33" fmla="*/ 1120 h 1753"/>
                <a:gd name="T34" fmla="*/ 1584 w 1754"/>
                <a:gd name="T35" fmla="*/ 939 h 1753"/>
                <a:gd name="T36" fmla="*/ 1575 w 1754"/>
                <a:gd name="T37" fmla="*/ 753 h 1753"/>
                <a:gd name="T38" fmla="*/ 1521 w 1754"/>
                <a:gd name="T39" fmla="*/ 577 h 1753"/>
                <a:gd name="T40" fmla="*/ 1421 w 1754"/>
                <a:gd name="T41" fmla="*/ 421 h 1753"/>
                <a:gd name="T42" fmla="*/ 1281 w 1754"/>
                <a:gd name="T43" fmla="*/ 293 h 1753"/>
                <a:gd name="T44" fmla="*/ 1116 w 1754"/>
                <a:gd name="T45" fmla="*/ 208 h 1753"/>
                <a:gd name="T46" fmla="*/ 937 w 1754"/>
                <a:gd name="T47" fmla="*/ 170 h 1753"/>
                <a:gd name="T48" fmla="*/ 945 w 1754"/>
                <a:gd name="T49" fmla="*/ 3 h 1753"/>
                <a:gd name="T50" fmla="*/ 1144 w 1754"/>
                <a:gd name="T51" fmla="*/ 41 h 1753"/>
                <a:gd name="T52" fmla="*/ 1331 w 1754"/>
                <a:gd name="T53" fmla="*/ 126 h 1753"/>
                <a:gd name="T54" fmla="*/ 1497 w 1754"/>
                <a:gd name="T55" fmla="*/ 257 h 1753"/>
                <a:gd name="T56" fmla="*/ 1625 w 1754"/>
                <a:gd name="T57" fmla="*/ 420 h 1753"/>
                <a:gd name="T58" fmla="*/ 1712 w 1754"/>
                <a:gd name="T59" fmla="*/ 605 h 1753"/>
                <a:gd name="T60" fmla="*/ 1751 w 1754"/>
                <a:gd name="T61" fmla="*/ 807 h 1753"/>
                <a:gd name="T62" fmla="*/ 1744 w 1754"/>
                <a:gd name="T63" fmla="*/ 1016 h 1753"/>
                <a:gd name="T64" fmla="*/ 1688 w 1754"/>
                <a:gd name="T65" fmla="*/ 1212 h 1753"/>
                <a:gd name="T66" fmla="*/ 1587 w 1754"/>
                <a:gd name="T67" fmla="*/ 1391 h 1753"/>
                <a:gd name="T68" fmla="*/ 1445 w 1754"/>
                <a:gd name="T69" fmla="*/ 1545 h 1753"/>
                <a:gd name="T70" fmla="*/ 1270 w 1754"/>
                <a:gd name="T71" fmla="*/ 1661 h 1753"/>
                <a:gd name="T72" fmla="*/ 1078 w 1754"/>
                <a:gd name="T73" fmla="*/ 1730 h 1753"/>
                <a:gd name="T74" fmla="*/ 878 w 1754"/>
                <a:gd name="T75" fmla="*/ 1753 h 1753"/>
                <a:gd name="T76" fmla="*/ 677 w 1754"/>
                <a:gd name="T77" fmla="*/ 1730 h 1753"/>
                <a:gd name="T78" fmla="*/ 484 w 1754"/>
                <a:gd name="T79" fmla="*/ 1661 h 1753"/>
                <a:gd name="T80" fmla="*/ 310 w 1754"/>
                <a:gd name="T81" fmla="*/ 1545 h 1753"/>
                <a:gd name="T82" fmla="*/ 167 w 1754"/>
                <a:gd name="T83" fmla="*/ 1391 h 1753"/>
                <a:gd name="T84" fmla="*/ 66 w 1754"/>
                <a:gd name="T85" fmla="*/ 1212 h 1753"/>
                <a:gd name="T86" fmla="*/ 11 w 1754"/>
                <a:gd name="T87" fmla="*/ 1016 h 1753"/>
                <a:gd name="T88" fmla="*/ 3 w 1754"/>
                <a:gd name="T89" fmla="*/ 807 h 1753"/>
                <a:gd name="T90" fmla="*/ 43 w 1754"/>
                <a:gd name="T91" fmla="*/ 605 h 1753"/>
                <a:gd name="T92" fmla="*/ 129 w 1754"/>
                <a:gd name="T93" fmla="*/ 420 h 1753"/>
                <a:gd name="T94" fmla="*/ 258 w 1754"/>
                <a:gd name="T95" fmla="*/ 257 h 1753"/>
                <a:gd name="T96" fmla="*/ 424 w 1754"/>
                <a:gd name="T97" fmla="*/ 126 h 1753"/>
                <a:gd name="T98" fmla="*/ 611 w 1754"/>
                <a:gd name="T99" fmla="*/ 41 h 1753"/>
                <a:gd name="T100" fmla="*/ 810 w 1754"/>
                <a:gd name="T101" fmla="*/ 3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54" h="1753">
                  <a:moveTo>
                    <a:pt x="878" y="168"/>
                  </a:moveTo>
                  <a:lnTo>
                    <a:pt x="817" y="170"/>
                  </a:lnTo>
                  <a:lnTo>
                    <a:pt x="756" y="177"/>
                  </a:lnTo>
                  <a:lnTo>
                    <a:pt x="697" y="190"/>
                  </a:lnTo>
                  <a:lnTo>
                    <a:pt x="638" y="208"/>
                  </a:lnTo>
                  <a:lnTo>
                    <a:pt x="582" y="232"/>
                  </a:lnTo>
                  <a:lnTo>
                    <a:pt x="527" y="259"/>
                  </a:lnTo>
                  <a:lnTo>
                    <a:pt x="474" y="293"/>
                  </a:lnTo>
                  <a:lnTo>
                    <a:pt x="424" y="332"/>
                  </a:lnTo>
                  <a:lnTo>
                    <a:pt x="376" y="375"/>
                  </a:lnTo>
                  <a:lnTo>
                    <a:pt x="333" y="421"/>
                  </a:lnTo>
                  <a:lnTo>
                    <a:pt x="295" y="471"/>
                  </a:lnTo>
                  <a:lnTo>
                    <a:pt x="262" y="522"/>
                  </a:lnTo>
                  <a:lnTo>
                    <a:pt x="233" y="577"/>
                  </a:lnTo>
                  <a:lnTo>
                    <a:pt x="210" y="634"/>
                  </a:lnTo>
                  <a:lnTo>
                    <a:pt x="192" y="692"/>
                  </a:lnTo>
                  <a:lnTo>
                    <a:pt x="179" y="753"/>
                  </a:lnTo>
                  <a:lnTo>
                    <a:pt x="170" y="815"/>
                  </a:lnTo>
                  <a:lnTo>
                    <a:pt x="167" y="876"/>
                  </a:lnTo>
                  <a:lnTo>
                    <a:pt x="170" y="939"/>
                  </a:lnTo>
                  <a:lnTo>
                    <a:pt x="179" y="1001"/>
                  </a:lnTo>
                  <a:lnTo>
                    <a:pt x="192" y="1061"/>
                  </a:lnTo>
                  <a:lnTo>
                    <a:pt x="210" y="1120"/>
                  </a:lnTo>
                  <a:lnTo>
                    <a:pt x="233" y="1176"/>
                  </a:lnTo>
                  <a:lnTo>
                    <a:pt x="262" y="1230"/>
                  </a:lnTo>
                  <a:lnTo>
                    <a:pt x="295" y="1283"/>
                  </a:lnTo>
                  <a:lnTo>
                    <a:pt x="333" y="1333"/>
                  </a:lnTo>
                  <a:lnTo>
                    <a:pt x="376" y="1378"/>
                  </a:lnTo>
                  <a:lnTo>
                    <a:pt x="424" y="1422"/>
                  </a:lnTo>
                  <a:lnTo>
                    <a:pt x="474" y="1460"/>
                  </a:lnTo>
                  <a:lnTo>
                    <a:pt x="527" y="1494"/>
                  </a:lnTo>
                  <a:lnTo>
                    <a:pt x="582" y="1522"/>
                  </a:lnTo>
                  <a:lnTo>
                    <a:pt x="638" y="1545"/>
                  </a:lnTo>
                  <a:lnTo>
                    <a:pt x="697" y="1563"/>
                  </a:lnTo>
                  <a:lnTo>
                    <a:pt x="756" y="1576"/>
                  </a:lnTo>
                  <a:lnTo>
                    <a:pt x="817" y="1584"/>
                  </a:lnTo>
                  <a:lnTo>
                    <a:pt x="878" y="1586"/>
                  </a:lnTo>
                  <a:lnTo>
                    <a:pt x="937" y="1584"/>
                  </a:lnTo>
                  <a:lnTo>
                    <a:pt x="998" y="1576"/>
                  </a:lnTo>
                  <a:lnTo>
                    <a:pt x="1057" y="1563"/>
                  </a:lnTo>
                  <a:lnTo>
                    <a:pt x="1116" y="1545"/>
                  </a:lnTo>
                  <a:lnTo>
                    <a:pt x="1172" y="1522"/>
                  </a:lnTo>
                  <a:lnTo>
                    <a:pt x="1228" y="1494"/>
                  </a:lnTo>
                  <a:lnTo>
                    <a:pt x="1281" y="1460"/>
                  </a:lnTo>
                  <a:lnTo>
                    <a:pt x="1331" y="1422"/>
                  </a:lnTo>
                  <a:lnTo>
                    <a:pt x="1379" y="1378"/>
                  </a:lnTo>
                  <a:lnTo>
                    <a:pt x="1421" y="1333"/>
                  </a:lnTo>
                  <a:lnTo>
                    <a:pt x="1460" y="1283"/>
                  </a:lnTo>
                  <a:lnTo>
                    <a:pt x="1492" y="1230"/>
                  </a:lnTo>
                  <a:lnTo>
                    <a:pt x="1521" y="1176"/>
                  </a:lnTo>
                  <a:lnTo>
                    <a:pt x="1545" y="1120"/>
                  </a:lnTo>
                  <a:lnTo>
                    <a:pt x="1563" y="1061"/>
                  </a:lnTo>
                  <a:lnTo>
                    <a:pt x="1575" y="1001"/>
                  </a:lnTo>
                  <a:lnTo>
                    <a:pt x="1584" y="939"/>
                  </a:lnTo>
                  <a:lnTo>
                    <a:pt x="1587" y="876"/>
                  </a:lnTo>
                  <a:lnTo>
                    <a:pt x="1584" y="815"/>
                  </a:lnTo>
                  <a:lnTo>
                    <a:pt x="1575" y="753"/>
                  </a:lnTo>
                  <a:lnTo>
                    <a:pt x="1563" y="692"/>
                  </a:lnTo>
                  <a:lnTo>
                    <a:pt x="1545" y="634"/>
                  </a:lnTo>
                  <a:lnTo>
                    <a:pt x="1521" y="577"/>
                  </a:lnTo>
                  <a:lnTo>
                    <a:pt x="1492" y="522"/>
                  </a:lnTo>
                  <a:lnTo>
                    <a:pt x="1460" y="471"/>
                  </a:lnTo>
                  <a:lnTo>
                    <a:pt x="1421" y="421"/>
                  </a:lnTo>
                  <a:lnTo>
                    <a:pt x="1379" y="375"/>
                  </a:lnTo>
                  <a:lnTo>
                    <a:pt x="1331" y="332"/>
                  </a:lnTo>
                  <a:lnTo>
                    <a:pt x="1281" y="293"/>
                  </a:lnTo>
                  <a:lnTo>
                    <a:pt x="1228" y="259"/>
                  </a:lnTo>
                  <a:lnTo>
                    <a:pt x="1172" y="232"/>
                  </a:lnTo>
                  <a:lnTo>
                    <a:pt x="1116" y="208"/>
                  </a:lnTo>
                  <a:lnTo>
                    <a:pt x="1057" y="190"/>
                  </a:lnTo>
                  <a:lnTo>
                    <a:pt x="998" y="177"/>
                  </a:lnTo>
                  <a:lnTo>
                    <a:pt x="937" y="170"/>
                  </a:lnTo>
                  <a:lnTo>
                    <a:pt x="878" y="168"/>
                  </a:lnTo>
                  <a:close/>
                  <a:moveTo>
                    <a:pt x="878" y="0"/>
                  </a:moveTo>
                  <a:lnTo>
                    <a:pt x="945" y="3"/>
                  </a:lnTo>
                  <a:lnTo>
                    <a:pt x="1012" y="11"/>
                  </a:lnTo>
                  <a:lnTo>
                    <a:pt x="1078" y="23"/>
                  </a:lnTo>
                  <a:lnTo>
                    <a:pt x="1144" y="41"/>
                  </a:lnTo>
                  <a:lnTo>
                    <a:pt x="1207" y="65"/>
                  </a:lnTo>
                  <a:lnTo>
                    <a:pt x="1270" y="92"/>
                  </a:lnTo>
                  <a:lnTo>
                    <a:pt x="1331" y="126"/>
                  </a:lnTo>
                  <a:lnTo>
                    <a:pt x="1388" y="165"/>
                  </a:lnTo>
                  <a:lnTo>
                    <a:pt x="1445" y="208"/>
                  </a:lnTo>
                  <a:lnTo>
                    <a:pt x="1497" y="257"/>
                  </a:lnTo>
                  <a:lnTo>
                    <a:pt x="1545" y="308"/>
                  </a:lnTo>
                  <a:lnTo>
                    <a:pt x="1587" y="363"/>
                  </a:lnTo>
                  <a:lnTo>
                    <a:pt x="1625" y="420"/>
                  </a:lnTo>
                  <a:lnTo>
                    <a:pt x="1659" y="480"/>
                  </a:lnTo>
                  <a:lnTo>
                    <a:pt x="1688" y="541"/>
                  </a:lnTo>
                  <a:lnTo>
                    <a:pt x="1712" y="605"/>
                  </a:lnTo>
                  <a:lnTo>
                    <a:pt x="1730" y="671"/>
                  </a:lnTo>
                  <a:lnTo>
                    <a:pt x="1744" y="738"/>
                  </a:lnTo>
                  <a:lnTo>
                    <a:pt x="1751" y="807"/>
                  </a:lnTo>
                  <a:lnTo>
                    <a:pt x="1754" y="876"/>
                  </a:lnTo>
                  <a:lnTo>
                    <a:pt x="1751" y="947"/>
                  </a:lnTo>
                  <a:lnTo>
                    <a:pt x="1744" y="1016"/>
                  </a:lnTo>
                  <a:lnTo>
                    <a:pt x="1730" y="1083"/>
                  </a:lnTo>
                  <a:lnTo>
                    <a:pt x="1712" y="1149"/>
                  </a:lnTo>
                  <a:lnTo>
                    <a:pt x="1688" y="1212"/>
                  </a:lnTo>
                  <a:lnTo>
                    <a:pt x="1659" y="1274"/>
                  </a:lnTo>
                  <a:lnTo>
                    <a:pt x="1625" y="1334"/>
                  </a:lnTo>
                  <a:lnTo>
                    <a:pt x="1587" y="1391"/>
                  </a:lnTo>
                  <a:lnTo>
                    <a:pt x="1545" y="1445"/>
                  </a:lnTo>
                  <a:lnTo>
                    <a:pt x="1497" y="1496"/>
                  </a:lnTo>
                  <a:lnTo>
                    <a:pt x="1445" y="1545"/>
                  </a:lnTo>
                  <a:lnTo>
                    <a:pt x="1388" y="1589"/>
                  </a:lnTo>
                  <a:lnTo>
                    <a:pt x="1331" y="1627"/>
                  </a:lnTo>
                  <a:lnTo>
                    <a:pt x="1270" y="1661"/>
                  </a:lnTo>
                  <a:lnTo>
                    <a:pt x="1207" y="1689"/>
                  </a:lnTo>
                  <a:lnTo>
                    <a:pt x="1144" y="1712"/>
                  </a:lnTo>
                  <a:lnTo>
                    <a:pt x="1078" y="1730"/>
                  </a:lnTo>
                  <a:lnTo>
                    <a:pt x="1012" y="1743"/>
                  </a:lnTo>
                  <a:lnTo>
                    <a:pt x="945" y="1751"/>
                  </a:lnTo>
                  <a:lnTo>
                    <a:pt x="878" y="1753"/>
                  </a:lnTo>
                  <a:lnTo>
                    <a:pt x="810" y="1751"/>
                  </a:lnTo>
                  <a:lnTo>
                    <a:pt x="743" y="1743"/>
                  </a:lnTo>
                  <a:lnTo>
                    <a:pt x="677" y="1730"/>
                  </a:lnTo>
                  <a:lnTo>
                    <a:pt x="611" y="1712"/>
                  </a:lnTo>
                  <a:lnTo>
                    <a:pt x="547" y="1689"/>
                  </a:lnTo>
                  <a:lnTo>
                    <a:pt x="484" y="1661"/>
                  </a:lnTo>
                  <a:lnTo>
                    <a:pt x="424" y="1627"/>
                  </a:lnTo>
                  <a:lnTo>
                    <a:pt x="366" y="1589"/>
                  </a:lnTo>
                  <a:lnTo>
                    <a:pt x="310" y="1545"/>
                  </a:lnTo>
                  <a:lnTo>
                    <a:pt x="258" y="1496"/>
                  </a:lnTo>
                  <a:lnTo>
                    <a:pt x="210" y="1445"/>
                  </a:lnTo>
                  <a:lnTo>
                    <a:pt x="167" y="1391"/>
                  </a:lnTo>
                  <a:lnTo>
                    <a:pt x="129" y="1334"/>
                  </a:lnTo>
                  <a:lnTo>
                    <a:pt x="95" y="1274"/>
                  </a:lnTo>
                  <a:lnTo>
                    <a:pt x="66" y="1212"/>
                  </a:lnTo>
                  <a:lnTo>
                    <a:pt x="43" y="1149"/>
                  </a:lnTo>
                  <a:lnTo>
                    <a:pt x="25" y="1083"/>
                  </a:lnTo>
                  <a:lnTo>
                    <a:pt x="11" y="1016"/>
                  </a:lnTo>
                  <a:lnTo>
                    <a:pt x="3" y="947"/>
                  </a:lnTo>
                  <a:lnTo>
                    <a:pt x="0" y="876"/>
                  </a:lnTo>
                  <a:lnTo>
                    <a:pt x="3" y="807"/>
                  </a:lnTo>
                  <a:lnTo>
                    <a:pt x="11" y="738"/>
                  </a:lnTo>
                  <a:lnTo>
                    <a:pt x="25" y="671"/>
                  </a:lnTo>
                  <a:lnTo>
                    <a:pt x="43" y="605"/>
                  </a:lnTo>
                  <a:lnTo>
                    <a:pt x="66" y="541"/>
                  </a:lnTo>
                  <a:lnTo>
                    <a:pt x="95" y="480"/>
                  </a:lnTo>
                  <a:lnTo>
                    <a:pt x="129" y="420"/>
                  </a:lnTo>
                  <a:lnTo>
                    <a:pt x="167" y="363"/>
                  </a:lnTo>
                  <a:lnTo>
                    <a:pt x="210" y="308"/>
                  </a:lnTo>
                  <a:lnTo>
                    <a:pt x="258" y="257"/>
                  </a:lnTo>
                  <a:lnTo>
                    <a:pt x="310" y="208"/>
                  </a:lnTo>
                  <a:lnTo>
                    <a:pt x="366" y="165"/>
                  </a:lnTo>
                  <a:lnTo>
                    <a:pt x="424" y="126"/>
                  </a:lnTo>
                  <a:lnTo>
                    <a:pt x="484" y="92"/>
                  </a:lnTo>
                  <a:lnTo>
                    <a:pt x="547" y="65"/>
                  </a:lnTo>
                  <a:lnTo>
                    <a:pt x="611" y="41"/>
                  </a:lnTo>
                  <a:lnTo>
                    <a:pt x="677" y="23"/>
                  </a:lnTo>
                  <a:lnTo>
                    <a:pt x="743" y="11"/>
                  </a:lnTo>
                  <a:lnTo>
                    <a:pt x="810" y="3"/>
                  </a:lnTo>
                  <a:lnTo>
                    <a:pt x="878"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9" name="Freeform 83">
              <a:extLst>
                <a:ext uri="{FF2B5EF4-FFF2-40B4-BE49-F238E27FC236}">
                  <a16:creationId xmlns:a16="http://schemas.microsoft.com/office/drawing/2014/main" id="{C5868804-964B-74F5-356B-B3A3C50B8608}"/>
                </a:ext>
              </a:extLst>
            </p:cNvPr>
            <p:cNvSpPr/>
            <p:nvPr/>
          </p:nvSpPr>
          <p:spPr bwMode="auto">
            <a:xfrm>
              <a:off x="952500" y="2105025"/>
              <a:ext cx="112713" cy="26987"/>
            </a:xfrm>
            <a:custGeom>
              <a:avLst/>
              <a:gdLst>
                <a:gd name="T0" fmla="*/ 84 w 714"/>
                <a:gd name="T1" fmla="*/ 0 h 167"/>
                <a:gd name="T2" fmla="*/ 630 w 714"/>
                <a:gd name="T3" fmla="*/ 0 h 167"/>
                <a:gd name="T4" fmla="*/ 652 w 714"/>
                <a:gd name="T5" fmla="*/ 4 h 167"/>
                <a:gd name="T6" fmla="*/ 673 w 714"/>
                <a:gd name="T7" fmla="*/ 12 h 167"/>
                <a:gd name="T8" fmla="*/ 690 w 714"/>
                <a:gd name="T9" fmla="*/ 25 h 167"/>
                <a:gd name="T10" fmla="*/ 702 w 714"/>
                <a:gd name="T11" fmla="*/ 42 h 167"/>
                <a:gd name="T12" fmla="*/ 711 w 714"/>
                <a:gd name="T13" fmla="*/ 62 h 167"/>
                <a:gd name="T14" fmla="*/ 714 w 714"/>
                <a:gd name="T15" fmla="*/ 83 h 167"/>
                <a:gd name="T16" fmla="*/ 711 w 714"/>
                <a:gd name="T17" fmla="*/ 106 h 167"/>
                <a:gd name="T18" fmla="*/ 702 w 714"/>
                <a:gd name="T19" fmla="*/ 126 h 167"/>
                <a:gd name="T20" fmla="*/ 690 w 714"/>
                <a:gd name="T21" fmla="*/ 143 h 167"/>
                <a:gd name="T22" fmla="*/ 673 w 714"/>
                <a:gd name="T23" fmla="*/ 156 h 167"/>
                <a:gd name="T24" fmla="*/ 652 w 714"/>
                <a:gd name="T25" fmla="*/ 164 h 167"/>
                <a:gd name="T26" fmla="*/ 630 w 714"/>
                <a:gd name="T27" fmla="*/ 167 h 167"/>
                <a:gd name="T28" fmla="*/ 84 w 714"/>
                <a:gd name="T29" fmla="*/ 167 h 167"/>
                <a:gd name="T30" fmla="*/ 62 w 714"/>
                <a:gd name="T31" fmla="*/ 164 h 167"/>
                <a:gd name="T32" fmla="*/ 42 w 714"/>
                <a:gd name="T33" fmla="*/ 156 h 167"/>
                <a:gd name="T34" fmla="*/ 25 w 714"/>
                <a:gd name="T35" fmla="*/ 143 h 167"/>
                <a:gd name="T36" fmla="*/ 12 w 714"/>
                <a:gd name="T37" fmla="*/ 126 h 167"/>
                <a:gd name="T38" fmla="*/ 4 w 714"/>
                <a:gd name="T39" fmla="*/ 106 h 167"/>
                <a:gd name="T40" fmla="*/ 0 w 714"/>
                <a:gd name="T41" fmla="*/ 83 h 167"/>
                <a:gd name="T42" fmla="*/ 4 w 714"/>
                <a:gd name="T43" fmla="*/ 62 h 167"/>
                <a:gd name="T44" fmla="*/ 12 w 714"/>
                <a:gd name="T45" fmla="*/ 42 h 167"/>
                <a:gd name="T46" fmla="*/ 25 w 714"/>
                <a:gd name="T47" fmla="*/ 25 h 167"/>
                <a:gd name="T48" fmla="*/ 42 w 714"/>
                <a:gd name="T49" fmla="*/ 12 h 167"/>
                <a:gd name="T50" fmla="*/ 62 w 714"/>
                <a:gd name="T51" fmla="*/ 4 h 167"/>
                <a:gd name="T52" fmla="*/ 84 w 714"/>
                <a:gd name="T5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4" h="167">
                  <a:moveTo>
                    <a:pt x="84" y="0"/>
                  </a:moveTo>
                  <a:lnTo>
                    <a:pt x="630" y="0"/>
                  </a:lnTo>
                  <a:lnTo>
                    <a:pt x="652" y="4"/>
                  </a:lnTo>
                  <a:lnTo>
                    <a:pt x="673" y="12"/>
                  </a:lnTo>
                  <a:lnTo>
                    <a:pt x="690" y="25"/>
                  </a:lnTo>
                  <a:lnTo>
                    <a:pt x="702" y="42"/>
                  </a:lnTo>
                  <a:lnTo>
                    <a:pt x="711" y="62"/>
                  </a:lnTo>
                  <a:lnTo>
                    <a:pt x="714" y="83"/>
                  </a:lnTo>
                  <a:lnTo>
                    <a:pt x="711" y="106"/>
                  </a:lnTo>
                  <a:lnTo>
                    <a:pt x="702" y="126"/>
                  </a:lnTo>
                  <a:lnTo>
                    <a:pt x="690" y="143"/>
                  </a:lnTo>
                  <a:lnTo>
                    <a:pt x="673" y="156"/>
                  </a:lnTo>
                  <a:lnTo>
                    <a:pt x="652" y="164"/>
                  </a:lnTo>
                  <a:lnTo>
                    <a:pt x="630" y="167"/>
                  </a:lnTo>
                  <a:lnTo>
                    <a:pt x="84" y="167"/>
                  </a:lnTo>
                  <a:lnTo>
                    <a:pt x="62" y="164"/>
                  </a:lnTo>
                  <a:lnTo>
                    <a:pt x="42" y="156"/>
                  </a:lnTo>
                  <a:lnTo>
                    <a:pt x="25" y="143"/>
                  </a:lnTo>
                  <a:lnTo>
                    <a:pt x="12" y="126"/>
                  </a:lnTo>
                  <a:lnTo>
                    <a:pt x="4" y="106"/>
                  </a:lnTo>
                  <a:lnTo>
                    <a:pt x="0" y="83"/>
                  </a:lnTo>
                  <a:lnTo>
                    <a:pt x="4" y="62"/>
                  </a:lnTo>
                  <a:lnTo>
                    <a:pt x="12" y="42"/>
                  </a:lnTo>
                  <a:lnTo>
                    <a:pt x="25" y="25"/>
                  </a:lnTo>
                  <a:lnTo>
                    <a:pt x="42" y="12"/>
                  </a:lnTo>
                  <a:lnTo>
                    <a:pt x="62" y="4"/>
                  </a:lnTo>
                  <a:lnTo>
                    <a:pt x="84"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40" name="文本框 39">
            <a:extLst>
              <a:ext uri="{FF2B5EF4-FFF2-40B4-BE49-F238E27FC236}">
                <a16:creationId xmlns:a16="http://schemas.microsoft.com/office/drawing/2014/main" id="{17B3676C-F074-7A2E-059D-4C651C95147B}"/>
              </a:ext>
            </a:extLst>
          </p:cNvPr>
          <p:cNvSpPr txBox="1"/>
          <p:nvPr/>
        </p:nvSpPr>
        <p:spPr>
          <a:xfrm>
            <a:off x="1349108" y="1304480"/>
            <a:ext cx="1620957" cy="523220"/>
          </a:xfrm>
          <a:prstGeom prst="rect">
            <a:avLst/>
          </a:prstGeom>
          <a:noFill/>
        </p:spPr>
        <p:txBody>
          <a:bodyPr wrap="none" rtlCol="0">
            <a:spAutoFit/>
          </a:bodyPr>
          <a:lstStyle/>
          <a:p>
            <a:r>
              <a:rPr kumimoji="1" lang="zh-CN" altLang="en-US" sz="2800" dirty="0">
                <a:solidFill>
                  <a:srgbClr val="000928"/>
                </a:solidFill>
                <a:latin typeface="+mj-lt"/>
                <a:ea typeface="+mj-ea"/>
              </a:rPr>
              <a:t>测试目的</a:t>
            </a:r>
          </a:p>
        </p:txBody>
      </p:sp>
      <p:sp>
        <p:nvSpPr>
          <p:cNvPr id="42" name="文本框 41">
            <a:extLst>
              <a:ext uri="{FF2B5EF4-FFF2-40B4-BE49-F238E27FC236}">
                <a16:creationId xmlns:a16="http://schemas.microsoft.com/office/drawing/2014/main" id="{BAC582BD-E82A-FCB9-AEB6-347435423F7D}"/>
              </a:ext>
            </a:extLst>
          </p:cNvPr>
          <p:cNvSpPr txBox="1"/>
          <p:nvPr/>
        </p:nvSpPr>
        <p:spPr>
          <a:xfrm>
            <a:off x="3267607" y="1110626"/>
            <a:ext cx="6843276" cy="1334533"/>
          </a:xfrm>
          <a:prstGeom prst="rect">
            <a:avLst/>
          </a:prstGeom>
          <a:noFill/>
        </p:spPr>
        <p:txBody>
          <a:bodyPr wrap="square" rtlCol="0">
            <a:spAutoFit/>
          </a:bodyPr>
          <a:lstStyle/>
          <a:p>
            <a:pPr>
              <a:lnSpc>
                <a:spcPct val="150000"/>
              </a:lnSpc>
            </a:pPr>
            <a:r>
              <a:rPr kumimoji="1" lang="zh-CN" altLang="en-US" sz="1400" dirty="0">
                <a:latin typeface="黑体" panose="02010609060101010101" pitchFamily="49" charset="-122"/>
                <a:ea typeface="黑体" panose="02010609060101010101" pitchFamily="49" charset="-122"/>
                <a:cs typeface="+mn-ea"/>
                <a:sym typeface="+mn-lt"/>
              </a:rPr>
              <a:t>  压力测试在性能测试中是一个重要的环节，其主要目的是</a:t>
            </a:r>
            <a:r>
              <a:rPr kumimoji="1" lang="zh-CN" altLang="en-US" sz="1400" b="1" dirty="0">
                <a:latin typeface="黑体" panose="02010609060101010101" pitchFamily="49" charset="-122"/>
                <a:ea typeface="黑体" panose="02010609060101010101" pitchFamily="49" charset="-122"/>
                <a:cs typeface="+mn-ea"/>
                <a:sym typeface="+mn-lt"/>
              </a:rPr>
              <a:t>模拟系统在正常或峰值负载下的表现</a:t>
            </a:r>
            <a:r>
              <a:rPr kumimoji="1" lang="zh-CN" altLang="en-US" sz="1400" dirty="0">
                <a:latin typeface="黑体" panose="02010609060101010101" pitchFamily="49" charset="-122"/>
                <a:ea typeface="黑体" panose="02010609060101010101" pitchFamily="49" charset="-122"/>
                <a:cs typeface="+mn-ea"/>
                <a:sym typeface="+mn-lt"/>
              </a:rPr>
              <a:t>，以评估系统的稳定性、可靠性和性能指标。通过在系统承受高负载的情况下进行压力测试，可以识别系统的性能瓶颈，即系统在特定负载下的性能瓶颈点。这有助于开发团队针对性地优化和改进系统，提升性能。</a:t>
            </a:r>
          </a:p>
        </p:txBody>
      </p:sp>
      <p:pic>
        <p:nvPicPr>
          <p:cNvPr id="43" name="图片 42">
            <a:extLst>
              <a:ext uri="{FF2B5EF4-FFF2-40B4-BE49-F238E27FC236}">
                <a16:creationId xmlns:a16="http://schemas.microsoft.com/office/drawing/2014/main" id="{7EFFCC9C-2830-0BED-7090-07BF229B5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
        <p:nvSpPr>
          <p:cNvPr id="45" name="文本框 44">
            <a:extLst>
              <a:ext uri="{FF2B5EF4-FFF2-40B4-BE49-F238E27FC236}">
                <a16:creationId xmlns:a16="http://schemas.microsoft.com/office/drawing/2014/main" id="{56FEC88E-17CB-118D-4F8D-84FD9C42A6E8}"/>
              </a:ext>
            </a:extLst>
          </p:cNvPr>
          <p:cNvSpPr txBox="1"/>
          <p:nvPr/>
        </p:nvSpPr>
        <p:spPr>
          <a:xfrm>
            <a:off x="3601723" y="2739582"/>
            <a:ext cx="5506788" cy="348557"/>
          </a:xfrm>
          <a:prstGeom prst="rect">
            <a:avLst/>
          </a:prstGeom>
          <a:noFill/>
        </p:spPr>
        <p:txBody>
          <a:bodyPr wrap="square" rtlCol="0">
            <a:spAutoFit/>
          </a:bodyPr>
          <a:lstStyle/>
          <a:p>
            <a:pPr>
              <a:lnSpc>
                <a:spcPct val="120000"/>
              </a:lnSpc>
            </a:pPr>
            <a:r>
              <a:rPr lang="zh-CN" altLang="en-US" sz="1600" dirty="0">
                <a:latin typeface="黑体" panose="02010609060101010101" pitchFamily="49" charset="-122"/>
                <a:ea typeface="黑体" panose="02010609060101010101" pitchFamily="49" charset="-122"/>
                <a:cs typeface="+mn-ea"/>
                <a:sym typeface="Arial" panose="020B0604020202020204" pitchFamily="34" charset="0"/>
              </a:rPr>
              <a:t>测试用例：查看产品，获取交易账户，获取交易日期</a:t>
            </a:r>
          </a:p>
        </p:txBody>
      </p:sp>
      <p:sp>
        <p:nvSpPr>
          <p:cNvPr id="46" name="文本框 45">
            <a:extLst>
              <a:ext uri="{FF2B5EF4-FFF2-40B4-BE49-F238E27FC236}">
                <a16:creationId xmlns:a16="http://schemas.microsoft.com/office/drawing/2014/main" id="{C1CE61D3-8745-CE33-4697-C615C4DFF1E4}"/>
              </a:ext>
            </a:extLst>
          </p:cNvPr>
          <p:cNvSpPr txBox="1"/>
          <p:nvPr/>
        </p:nvSpPr>
        <p:spPr>
          <a:xfrm>
            <a:off x="1070598" y="3113125"/>
            <a:ext cx="1980029" cy="523220"/>
          </a:xfrm>
          <a:prstGeom prst="rect">
            <a:avLst/>
          </a:prstGeom>
          <a:noFill/>
        </p:spPr>
        <p:txBody>
          <a:bodyPr wrap="none" rtlCol="0">
            <a:spAutoFit/>
          </a:bodyPr>
          <a:lstStyle/>
          <a:p>
            <a:r>
              <a:rPr kumimoji="1" lang="zh-CN" altLang="en-US" sz="2800" dirty="0">
                <a:solidFill>
                  <a:srgbClr val="000928"/>
                </a:solidFill>
                <a:latin typeface="+mj-lt"/>
                <a:ea typeface="+mj-ea"/>
              </a:rPr>
              <a:t>预计性能：</a:t>
            </a:r>
          </a:p>
        </p:txBody>
      </p:sp>
    </p:spTree>
    <p:extLst>
      <p:ext uri="{BB962C8B-B14F-4D97-AF65-F5344CB8AC3E}">
        <p14:creationId xmlns:p14="http://schemas.microsoft.com/office/powerpoint/2010/main" val="349996510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C8EF7-5BC4-0A82-14C0-EDFE1A4C501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0CDAA7A-E672-B121-D3DC-ACA42E4A0ED8}"/>
              </a:ext>
            </a:extLst>
          </p:cNvPr>
          <p:cNvSpPr txBox="1"/>
          <p:nvPr/>
        </p:nvSpPr>
        <p:spPr>
          <a:xfrm>
            <a:off x="693988" y="289560"/>
            <a:ext cx="2515617" cy="523220"/>
          </a:xfrm>
          <a:prstGeom prst="rect">
            <a:avLst/>
          </a:prstGeom>
          <a:noFill/>
        </p:spPr>
        <p:txBody>
          <a:bodyPr wrap="square" rtlCol="0">
            <a:spAutoFit/>
          </a:bodyPr>
          <a:lstStyle/>
          <a:p>
            <a:pPr algn="dist"/>
            <a:r>
              <a:rPr kumimoji="1" lang="zh-CN" altLang="en-US" sz="2800" dirty="0">
                <a:solidFill>
                  <a:srgbClr val="000928"/>
                </a:solidFill>
                <a:latin typeface="+mj-ea"/>
              </a:rPr>
              <a:t>性能测试</a:t>
            </a:r>
          </a:p>
        </p:txBody>
      </p:sp>
      <p:sp>
        <p:nvSpPr>
          <p:cNvPr id="26" name="文本框 25">
            <a:extLst>
              <a:ext uri="{FF2B5EF4-FFF2-40B4-BE49-F238E27FC236}">
                <a16:creationId xmlns:a16="http://schemas.microsoft.com/office/drawing/2014/main" id="{65435E89-C7AE-9690-0583-C4563C81DAC7}"/>
              </a:ext>
            </a:extLst>
          </p:cNvPr>
          <p:cNvSpPr txBox="1"/>
          <p:nvPr/>
        </p:nvSpPr>
        <p:spPr>
          <a:xfrm>
            <a:off x="942299" y="1258787"/>
            <a:ext cx="4340642" cy="523220"/>
          </a:xfrm>
          <a:prstGeom prst="rect">
            <a:avLst/>
          </a:prstGeom>
          <a:noFill/>
        </p:spPr>
        <p:txBody>
          <a:bodyPr wrap="square" rtlCol="0">
            <a:spAutoFit/>
          </a:bodyPr>
          <a:lstStyle/>
          <a:p>
            <a:r>
              <a:rPr kumimoji="1" lang="zh-CN" altLang="en-US" sz="2800" dirty="0">
                <a:solidFill>
                  <a:srgbClr val="000928"/>
                </a:solidFill>
                <a:latin typeface="+mj-ea"/>
                <a:ea typeface="+mj-ea"/>
              </a:rPr>
              <a:t>测试工具：</a:t>
            </a:r>
            <a:r>
              <a:rPr kumimoji="1" lang="en-US" altLang="zh-CN" sz="2800" dirty="0" err="1">
                <a:solidFill>
                  <a:srgbClr val="000928"/>
                </a:solidFill>
                <a:latin typeface="+mj-ea"/>
                <a:ea typeface="+mj-ea"/>
              </a:rPr>
              <a:t>Jmeter</a:t>
            </a:r>
            <a:endParaRPr kumimoji="1" lang="zh-CN" altLang="en-US" sz="2800" dirty="0">
              <a:solidFill>
                <a:srgbClr val="000928"/>
              </a:solidFill>
              <a:latin typeface="+mj-ea"/>
              <a:ea typeface="+mj-ea"/>
            </a:endParaRPr>
          </a:p>
        </p:txBody>
      </p:sp>
      <p:sp>
        <p:nvSpPr>
          <p:cNvPr id="28" name="文本框 27">
            <a:extLst>
              <a:ext uri="{FF2B5EF4-FFF2-40B4-BE49-F238E27FC236}">
                <a16:creationId xmlns:a16="http://schemas.microsoft.com/office/drawing/2014/main" id="{D5ED43AA-8A3E-75BB-812A-D1726D3F79F3}"/>
              </a:ext>
            </a:extLst>
          </p:cNvPr>
          <p:cNvSpPr txBox="1"/>
          <p:nvPr/>
        </p:nvSpPr>
        <p:spPr>
          <a:xfrm>
            <a:off x="1246120" y="1859401"/>
            <a:ext cx="4406900" cy="1657698"/>
          </a:xfrm>
          <a:prstGeom prst="rect">
            <a:avLst/>
          </a:prstGeom>
          <a:noFill/>
        </p:spPr>
        <p:txBody>
          <a:bodyPr wrap="square" rtlCol="0">
            <a:spAutoFit/>
          </a:bodyPr>
          <a:lstStyle/>
          <a:p>
            <a:pPr>
              <a:lnSpc>
                <a:spcPct val="150000"/>
              </a:lnSpc>
            </a:pPr>
            <a:r>
              <a:rPr kumimoji="1" lang="en-US" altLang="zh-CN" sz="1400" dirty="0">
                <a:latin typeface="黑体" panose="02010609060101010101" pitchFamily="49" charset="-122"/>
                <a:ea typeface="黑体" panose="02010609060101010101" pitchFamily="49" charset="-122"/>
                <a:cs typeface="+mn-ea"/>
                <a:sym typeface="+mn-lt"/>
              </a:rPr>
              <a:t>     JMeter </a:t>
            </a:r>
            <a:r>
              <a:rPr kumimoji="1" lang="zh-CN" altLang="en-US" sz="1400" dirty="0">
                <a:latin typeface="黑体" panose="02010609060101010101" pitchFamily="49" charset="-122"/>
                <a:ea typeface="黑体" panose="02010609060101010101" pitchFamily="49" charset="-122"/>
                <a:cs typeface="+mn-ea"/>
                <a:sym typeface="+mn-lt"/>
              </a:rPr>
              <a:t>是一款开源的性能测试工具，用于模拟多种协议的负载，并收集性能指标和测试结果。它能够模拟大量用户并发送请求到目标服务器，以评估系统的性能表现。本次测试将使用 </a:t>
            </a:r>
            <a:r>
              <a:rPr kumimoji="1" lang="en-US" altLang="zh-CN" sz="1400" dirty="0">
                <a:latin typeface="黑体" panose="02010609060101010101" pitchFamily="49" charset="-122"/>
                <a:ea typeface="黑体" panose="02010609060101010101" pitchFamily="49" charset="-122"/>
                <a:cs typeface="+mn-ea"/>
                <a:sym typeface="+mn-lt"/>
              </a:rPr>
              <a:t>JMeter </a:t>
            </a:r>
            <a:r>
              <a:rPr kumimoji="1" lang="zh-CN" altLang="en-US" sz="1400" dirty="0">
                <a:latin typeface="黑体" panose="02010609060101010101" pitchFamily="49" charset="-122"/>
                <a:ea typeface="黑体" panose="02010609060101010101" pitchFamily="49" charset="-122"/>
                <a:cs typeface="+mn-ea"/>
                <a:sym typeface="+mn-lt"/>
              </a:rPr>
              <a:t>进行压力负载测试。</a:t>
            </a:r>
          </a:p>
        </p:txBody>
      </p:sp>
      <p:pic>
        <p:nvPicPr>
          <p:cNvPr id="29" name="图片 28">
            <a:extLst>
              <a:ext uri="{FF2B5EF4-FFF2-40B4-BE49-F238E27FC236}">
                <a16:creationId xmlns:a16="http://schemas.microsoft.com/office/drawing/2014/main" id="{DD2F90CE-DDEC-11A2-4043-3EB34A7CE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5" name="图片 4">
            <a:extLst>
              <a:ext uri="{FF2B5EF4-FFF2-40B4-BE49-F238E27FC236}">
                <a16:creationId xmlns:a16="http://schemas.microsoft.com/office/drawing/2014/main" id="{3E61CACF-1E9F-C349-A3DE-389C7C024E4A}"/>
              </a:ext>
            </a:extLst>
          </p:cNvPr>
          <p:cNvPicPr>
            <a:picLocks noChangeAspect="1"/>
          </p:cNvPicPr>
          <p:nvPr/>
        </p:nvPicPr>
        <p:blipFill>
          <a:blip r:embed="rId4"/>
          <a:stretch>
            <a:fillRect/>
          </a:stretch>
        </p:blipFill>
        <p:spPr>
          <a:xfrm>
            <a:off x="6023098" y="1509007"/>
            <a:ext cx="5817936" cy="4321060"/>
          </a:xfrm>
          <a:prstGeom prst="rect">
            <a:avLst/>
          </a:prstGeom>
        </p:spPr>
      </p:pic>
      <p:sp>
        <p:nvSpPr>
          <p:cNvPr id="7" name="文本框 6">
            <a:extLst>
              <a:ext uri="{FF2B5EF4-FFF2-40B4-BE49-F238E27FC236}">
                <a16:creationId xmlns:a16="http://schemas.microsoft.com/office/drawing/2014/main" id="{0D317DEB-F8C9-6DA0-A1BA-83247C1B8E6F}"/>
              </a:ext>
            </a:extLst>
          </p:cNvPr>
          <p:cNvSpPr txBox="1"/>
          <p:nvPr/>
        </p:nvSpPr>
        <p:spPr>
          <a:xfrm>
            <a:off x="834620" y="4651491"/>
            <a:ext cx="4013541" cy="1200329"/>
          </a:xfrm>
          <a:prstGeom prst="rect">
            <a:avLst/>
          </a:prstGeom>
          <a:noFill/>
        </p:spPr>
        <p:txBody>
          <a:bodyPr wrap="square">
            <a:spAutoFit/>
          </a:bodyPr>
          <a:lstStyle/>
          <a:p>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设置线程数为</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50</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（即模拟</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50</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个用户同时使用系统），从</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0</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秒开始累加，经过</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30s</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到达最高值</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50</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个并持续一分钟，最后在</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10s</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内关闭所有线程。</a:t>
            </a:r>
            <a:endParaRPr lang="zh-CN" altLang="en-US" dirty="0">
              <a:latin typeface="黑体" panose="02010609060101010101" pitchFamily="49" charset="-122"/>
              <a:ea typeface="黑体" panose="02010609060101010101" pitchFamily="49" charset="-122"/>
            </a:endParaRPr>
          </a:p>
        </p:txBody>
      </p:sp>
      <p:sp>
        <p:nvSpPr>
          <p:cNvPr id="8" name="箭头: 右 7">
            <a:extLst>
              <a:ext uri="{FF2B5EF4-FFF2-40B4-BE49-F238E27FC236}">
                <a16:creationId xmlns:a16="http://schemas.microsoft.com/office/drawing/2014/main" id="{040F9D82-13DA-8894-EA05-C53D39042851}"/>
              </a:ext>
            </a:extLst>
          </p:cNvPr>
          <p:cNvSpPr/>
          <p:nvPr/>
        </p:nvSpPr>
        <p:spPr>
          <a:xfrm>
            <a:off x="4848161" y="4437172"/>
            <a:ext cx="978408" cy="269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F92C228-7277-AC05-7D24-C1DC4247438B}"/>
              </a:ext>
            </a:extLst>
          </p:cNvPr>
          <p:cNvSpPr txBox="1"/>
          <p:nvPr/>
        </p:nvSpPr>
        <p:spPr>
          <a:xfrm>
            <a:off x="1246120" y="3929850"/>
            <a:ext cx="2457724" cy="523220"/>
          </a:xfrm>
          <a:prstGeom prst="rect">
            <a:avLst/>
          </a:prstGeom>
          <a:noFill/>
        </p:spPr>
        <p:txBody>
          <a:bodyPr wrap="none" rtlCol="0">
            <a:spAutoFit/>
          </a:bodyPr>
          <a:lstStyle/>
          <a:p>
            <a:r>
              <a:rPr kumimoji="1" lang="zh-CN" altLang="en-US" sz="2800" dirty="0">
                <a:solidFill>
                  <a:srgbClr val="000928"/>
                </a:solidFill>
                <a:latin typeface="+mj-lt"/>
                <a:ea typeface="+mj-ea"/>
              </a:rPr>
              <a:t>先设定</a:t>
            </a:r>
            <a:r>
              <a:rPr kumimoji="1" lang="en-US" altLang="zh-CN" sz="2800" dirty="0">
                <a:solidFill>
                  <a:srgbClr val="000928"/>
                </a:solidFill>
                <a:latin typeface="+mj-lt"/>
                <a:ea typeface="+mj-ea"/>
              </a:rPr>
              <a:t>50</a:t>
            </a:r>
            <a:r>
              <a:rPr kumimoji="1" lang="zh-CN" altLang="en-US" sz="2800" dirty="0">
                <a:solidFill>
                  <a:srgbClr val="000928"/>
                </a:solidFill>
                <a:latin typeface="+mj-lt"/>
                <a:ea typeface="+mj-ea"/>
              </a:rPr>
              <a:t>线程</a:t>
            </a:r>
          </a:p>
        </p:txBody>
      </p:sp>
    </p:spTree>
    <p:extLst>
      <p:ext uri="{BB962C8B-B14F-4D97-AF65-F5344CB8AC3E}">
        <p14:creationId xmlns:p14="http://schemas.microsoft.com/office/powerpoint/2010/main" val="1998987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F3C1C-EC0F-37BA-9A96-C519C6E819A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29B066C-9416-C3F9-0799-92A31FD0386A}"/>
              </a:ext>
            </a:extLst>
          </p:cNvPr>
          <p:cNvSpPr txBox="1"/>
          <p:nvPr/>
        </p:nvSpPr>
        <p:spPr>
          <a:xfrm>
            <a:off x="693988" y="289560"/>
            <a:ext cx="2515617" cy="523220"/>
          </a:xfrm>
          <a:prstGeom prst="rect">
            <a:avLst/>
          </a:prstGeom>
          <a:noFill/>
        </p:spPr>
        <p:txBody>
          <a:bodyPr wrap="square" rtlCol="0">
            <a:spAutoFit/>
          </a:bodyPr>
          <a:lstStyle/>
          <a:p>
            <a:pPr algn="dist"/>
            <a:r>
              <a:rPr kumimoji="1" lang="zh-CN" altLang="en-US" sz="2800" dirty="0">
                <a:solidFill>
                  <a:srgbClr val="000928"/>
                </a:solidFill>
                <a:latin typeface="+mj-ea"/>
              </a:rPr>
              <a:t>性能测试</a:t>
            </a:r>
          </a:p>
        </p:txBody>
      </p:sp>
      <p:sp>
        <p:nvSpPr>
          <p:cNvPr id="26" name="文本框 25">
            <a:extLst>
              <a:ext uri="{FF2B5EF4-FFF2-40B4-BE49-F238E27FC236}">
                <a16:creationId xmlns:a16="http://schemas.microsoft.com/office/drawing/2014/main" id="{4BB6F966-AF1B-5E46-BECE-A08DCA5E12A8}"/>
              </a:ext>
            </a:extLst>
          </p:cNvPr>
          <p:cNvSpPr txBox="1"/>
          <p:nvPr/>
        </p:nvSpPr>
        <p:spPr>
          <a:xfrm>
            <a:off x="773577" y="1911272"/>
            <a:ext cx="4340642" cy="523220"/>
          </a:xfrm>
          <a:prstGeom prst="rect">
            <a:avLst/>
          </a:prstGeom>
          <a:noFill/>
        </p:spPr>
        <p:txBody>
          <a:bodyPr wrap="square" rtlCol="0">
            <a:spAutoFit/>
          </a:bodyPr>
          <a:lstStyle/>
          <a:p>
            <a:r>
              <a:rPr kumimoji="1" lang="zh-CN" altLang="en-US" sz="2800" dirty="0">
                <a:solidFill>
                  <a:srgbClr val="000928"/>
                </a:solidFill>
                <a:latin typeface="+mj-ea"/>
                <a:ea typeface="+mj-ea"/>
              </a:rPr>
              <a:t>测试结果：</a:t>
            </a:r>
          </a:p>
        </p:txBody>
      </p:sp>
      <p:sp>
        <p:nvSpPr>
          <p:cNvPr id="28" name="文本框 27">
            <a:extLst>
              <a:ext uri="{FF2B5EF4-FFF2-40B4-BE49-F238E27FC236}">
                <a16:creationId xmlns:a16="http://schemas.microsoft.com/office/drawing/2014/main" id="{E452F519-765F-6C34-98DC-89AF1FF00E4E}"/>
              </a:ext>
            </a:extLst>
          </p:cNvPr>
          <p:cNvSpPr txBox="1"/>
          <p:nvPr/>
        </p:nvSpPr>
        <p:spPr>
          <a:xfrm>
            <a:off x="874884" y="3113535"/>
            <a:ext cx="2583314" cy="2619948"/>
          </a:xfrm>
          <a:prstGeom prst="rect">
            <a:avLst/>
          </a:prstGeom>
          <a:noFill/>
        </p:spPr>
        <p:txBody>
          <a:bodyPr wrap="square" rtlCol="0">
            <a:spAutoFit/>
          </a:bodyPr>
          <a:lstStyle/>
          <a:p>
            <a:pPr>
              <a:lnSpc>
                <a:spcPct val="150000"/>
              </a:lnSpc>
            </a:pPr>
            <a:r>
              <a:rPr kumimoji="1" lang="zh-CN" altLang="en-US" sz="1400" dirty="0">
                <a:latin typeface="黑体" panose="02010609060101010101" pitchFamily="49" charset="-122"/>
                <a:ea typeface="黑体" panose="02010609060101010101" pitchFamily="49" charset="-122"/>
                <a:cs typeface="+mn-ea"/>
                <a:sym typeface="+mn-lt"/>
              </a:rPr>
              <a:t>  </a:t>
            </a:r>
            <a:r>
              <a:rPr kumimoji="1" lang="zh-CN" altLang="en-US" sz="1600" dirty="0">
                <a:latin typeface="黑体" panose="02010609060101010101" pitchFamily="49" charset="-122"/>
                <a:ea typeface="黑体" panose="02010609060101010101" pitchFamily="49" charset="-122"/>
                <a:cs typeface="+mn-ea"/>
                <a:sym typeface="+mn-lt"/>
              </a:rPr>
              <a:t>通过</a:t>
            </a:r>
            <a:r>
              <a:rPr kumimoji="1" lang="en-US" altLang="zh-CN" sz="1600" dirty="0">
                <a:latin typeface="黑体" panose="02010609060101010101" pitchFamily="49" charset="-122"/>
                <a:ea typeface="黑体" panose="02010609060101010101" pitchFamily="49" charset="-122"/>
                <a:cs typeface="+mn-ea"/>
                <a:sym typeface="+mn-lt"/>
              </a:rPr>
              <a:t>50</a:t>
            </a:r>
            <a:r>
              <a:rPr kumimoji="1" lang="zh-CN" altLang="en-US" sz="1600" dirty="0">
                <a:latin typeface="黑体" panose="02010609060101010101" pitchFamily="49" charset="-122"/>
                <a:ea typeface="黑体" panose="02010609060101010101" pitchFamily="49" charset="-122"/>
                <a:cs typeface="+mn-ea"/>
                <a:sym typeface="+mn-lt"/>
              </a:rPr>
              <a:t>个线程的压力测试得到聚合报告，我们发现样本的反应时间</a:t>
            </a:r>
            <a:r>
              <a:rPr kumimoji="1" lang="en-US" altLang="zh-CN" sz="1600" dirty="0">
                <a:latin typeface="黑体" panose="02010609060101010101" pitchFamily="49" charset="-122"/>
                <a:ea typeface="黑体" panose="02010609060101010101" pitchFamily="49" charset="-122"/>
                <a:cs typeface="+mn-ea"/>
                <a:sym typeface="+mn-lt"/>
              </a:rPr>
              <a:t>99</a:t>
            </a:r>
            <a:r>
              <a:rPr kumimoji="1" lang="zh-CN" altLang="en-US" sz="1600" dirty="0">
                <a:latin typeface="黑体" panose="02010609060101010101" pitchFamily="49" charset="-122"/>
                <a:ea typeface="黑体" panose="02010609060101010101" pitchFamily="49" charset="-122"/>
                <a:cs typeface="+mn-ea"/>
                <a:sym typeface="+mn-lt"/>
              </a:rPr>
              <a:t>百分位普遍在</a:t>
            </a:r>
            <a:r>
              <a:rPr kumimoji="1" lang="en-US" altLang="zh-CN" sz="1600" dirty="0">
                <a:latin typeface="黑体" panose="02010609060101010101" pitchFamily="49" charset="-122"/>
                <a:ea typeface="黑体" panose="02010609060101010101" pitchFamily="49" charset="-122"/>
                <a:cs typeface="+mn-ea"/>
                <a:sym typeface="+mn-lt"/>
              </a:rPr>
              <a:t>200ms</a:t>
            </a:r>
            <a:r>
              <a:rPr kumimoji="1" lang="zh-CN" altLang="en-US" sz="1600" dirty="0">
                <a:latin typeface="黑体" panose="02010609060101010101" pitchFamily="49" charset="-122"/>
                <a:ea typeface="黑体" panose="02010609060101010101" pitchFamily="49" charset="-122"/>
                <a:cs typeface="+mn-ea"/>
                <a:sym typeface="+mn-lt"/>
              </a:rPr>
              <a:t>以下，中位数甚至在</a:t>
            </a:r>
            <a:r>
              <a:rPr kumimoji="1" lang="en-US" altLang="zh-CN" sz="1600" dirty="0">
                <a:latin typeface="黑体" panose="02010609060101010101" pitchFamily="49" charset="-122"/>
                <a:ea typeface="黑体" panose="02010609060101010101" pitchFamily="49" charset="-122"/>
                <a:cs typeface="+mn-ea"/>
                <a:sym typeface="+mn-lt"/>
              </a:rPr>
              <a:t>20ms</a:t>
            </a:r>
            <a:r>
              <a:rPr kumimoji="1" lang="zh-CN" altLang="en-US" sz="1600" dirty="0">
                <a:latin typeface="黑体" panose="02010609060101010101" pitchFamily="49" charset="-122"/>
                <a:ea typeface="黑体" panose="02010609060101010101" pitchFamily="49" charset="-122"/>
                <a:cs typeface="+mn-ea"/>
                <a:sym typeface="+mn-lt"/>
              </a:rPr>
              <a:t>以下，异常率为</a:t>
            </a:r>
            <a:r>
              <a:rPr kumimoji="1" lang="en-US" altLang="zh-CN" sz="1600" dirty="0">
                <a:latin typeface="黑体" panose="02010609060101010101" pitchFamily="49" charset="-122"/>
                <a:ea typeface="黑体" panose="02010609060101010101" pitchFamily="49" charset="-122"/>
                <a:cs typeface="+mn-ea"/>
                <a:sym typeface="+mn-lt"/>
              </a:rPr>
              <a:t>0</a:t>
            </a:r>
            <a:r>
              <a:rPr kumimoji="1" lang="zh-CN" altLang="en-US" sz="1600" dirty="0">
                <a:latin typeface="黑体" panose="02010609060101010101" pitchFamily="49" charset="-122"/>
                <a:ea typeface="黑体" panose="02010609060101010101" pitchFamily="49" charset="-122"/>
                <a:cs typeface="+mn-ea"/>
                <a:sym typeface="+mn-lt"/>
              </a:rPr>
              <a:t>。已经大大超出了我们的预期性能。</a:t>
            </a:r>
          </a:p>
        </p:txBody>
      </p:sp>
      <p:pic>
        <p:nvPicPr>
          <p:cNvPr id="29" name="图片 28">
            <a:extLst>
              <a:ext uri="{FF2B5EF4-FFF2-40B4-BE49-F238E27FC236}">
                <a16:creationId xmlns:a16="http://schemas.microsoft.com/office/drawing/2014/main" id="{ACE2AFBD-4795-DA99-C9CD-93F781854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3" name="图片 2">
            <a:extLst>
              <a:ext uri="{FF2B5EF4-FFF2-40B4-BE49-F238E27FC236}">
                <a16:creationId xmlns:a16="http://schemas.microsoft.com/office/drawing/2014/main" id="{D50AC531-41A2-63D1-6A47-2C8BF8FDEA62}"/>
              </a:ext>
            </a:extLst>
          </p:cNvPr>
          <p:cNvPicPr>
            <a:picLocks noChangeAspect="1"/>
          </p:cNvPicPr>
          <p:nvPr/>
        </p:nvPicPr>
        <p:blipFill>
          <a:blip r:embed="rId4"/>
          <a:stretch>
            <a:fillRect/>
          </a:stretch>
        </p:blipFill>
        <p:spPr>
          <a:xfrm>
            <a:off x="3903815" y="551169"/>
            <a:ext cx="7511110" cy="2106113"/>
          </a:xfrm>
          <a:prstGeom prst="rect">
            <a:avLst/>
          </a:prstGeom>
        </p:spPr>
      </p:pic>
      <p:sp>
        <p:nvSpPr>
          <p:cNvPr id="11" name="流程图: 过程 10">
            <a:extLst>
              <a:ext uri="{FF2B5EF4-FFF2-40B4-BE49-F238E27FC236}">
                <a16:creationId xmlns:a16="http://schemas.microsoft.com/office/drawing/2014/main" id="{C0A6CDD6-7E2B-EF1D-082D-E3BAE05D8C31}"/>
              </a:ext>
            </a:extLst>
          </p:cNvPr>
          <p:cNvSpPr/>
          <p:nvPr/>
        </p:nvSpPr>
        <p:spPr>
          <a:xfrm>
            <a:off x="7302926" y="1696442"/>
            <a:ext cx="779388" cy="976130"/>
          </a:xfrm>
          <a:prstGeom prst="flowChartProcess">
            <a:avLst/>
          </a:prstGeom>
          <a:noFill/>
          <a:ln w="762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2" name="流程图: 过程 11">
            <a:extLst>
              <a:ext uri="{FF2B5EF4-FFF2-40B4-BE49-F238E27FC236}">
                <a16:creationId xmlns:a16="http://schemas.microsoft.com/office/drawing/2014/main" id="{62FB89E7-3365-6E9E-07EF-FD910A7B8EA7}"/>
              </a:ext>
            </a:extLst>
          </p:cNvPr>
          <p:cNvSpPr/>
          <p:nvPr/>
        </p:nvSpPr>
        <p:spPr>
          <a:xfrm>
            <a:off x="8969231" y="1706062"/>
            <a:ext cx="779388" cy="976130"/>
          </a:xfrm>
          <a:prstGeom prst="flowChartProcess">
            <a:avLst/>
          </a:prstGeom>
          <a:noFill/>
          <a:ln w="762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3" name="流程图: 过程 12">
            <a:extLst>
              <a:ext uri="{FF2B5EF4-FFF2-40B4-BE49-F238E27FC236}">
                <a16:creationId xmlns:a16="http://schemas.microsoft.com/office/drawing/2014/main" id="{BB9E881E-FD3B-29C2-099B-FCC1D616CF78}"/>
              </a:ext>
            </a:extLst>
          </p:cNvPr>
          <p:cNvSpPr/>
          <p:nvPr/>
        </p:nvSpPr>
        <p:spPr>
          <a:xfrm>
            <a:off x="5562166" y="1696442"/>
            <a:ext cx="779388" cy="960840"/>
          </a:xfrm>
          <a:prstGeom prst="flowChartProcess">
            <a:avLst/>
          </a:prstGeom>
          <a:noFill/>
          <a:ln w="762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pic>
        <p:nvPicPr>
          <p:cNvPr id="7" name="图片 6">
            <a:extLst>
              <a:ext uri="{FF2B5EF4-FFF2-40B4-BE49-F238E27FC236}">
                <a16:creationId xmlns:a16="http://schemas.microsoft.com/office/drawing/2014/main" id="{F0E52A53-D2F0-DC54-F5E9-8DD6DF2DD0E0}"/>
              </a:ext>
            </a:extLst>
          </p:cNvPr>
          <p:cNvPicPr>
            <a:picLocks noChangeAspect="1"/>
          </p:cNvPicPr>
          <p:nvPr/>
        </p:nvPicPr>
        <p:blipFill>
          <a:blip r:embed="rId5"/>
          <a:stretch>
            <a:fillRect/>
          </a:stretch>
        </p:blipFill>
        <p:spPr>
          <a:xfrm>
            <a:off x="4181932" y="2657282"/>
            <a:ext cx="7135184" cy="3849172"/>
          </a:xfrm>
          <a:prstGeom prst="rect">
            <a:avLst/>
          </a:prstGeom>
        </p:spPr>
      </p:pic>
    </p:spTree>
    <p:extLst>
      <p:ext uri="{BB962C8B-B14F-4D97-AF65-F5344CB8AC3E}">
        <p14:creationId xmlns:p14="http://schemas.microsoft.com/office/powerpoint/2010/main" val="1402599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17AD1-0D5A-BE1C-25A5-BA864C2428D8}"/>
            </a:ext>
          </a:extLst>
        </p:cNvPr>
        <p:cNvGrpSpPr/>
        <p:nvPr/>
      </p:nvGrpSpPr>
      <p:grpSpPr>
        <a:xfrm>
          <a:off x="0" y="0"/>
          <a:ext cx="0" cy="0"/>
          <a:chOff x="0" y="0"/>
          <a:chExt cx="0" cy="0"/>
        </a:xfrm>
      </p:grpSpPr>
      <p:pic>
        <p:nvPicPr>
          <p:cNvPr id="14" name="图片 13">
            <a:extLst>
              <a:ext uri="{FF2B5EF4-FFF2-40B4-BE49-F238E27FC236}">
                <a16:creationId xmlns:a16="http://schemas.microsoft.com/office/drawing/2014/main" id="{1183C021-3F0D-DCAF-CFB1-2761E4395B8B}"/>
              </a:ext>
            </a:extLst>
          </p:cNvPr>
          <p:cNvPicPr>
            <a:picLocks noChangeAspect="1"/>
          </p:cNvPicPr>
          <p:nvPr/>
        </p:nvPicPr>
        <p:blipFill>
          <a:blip r:embed="rId3"/>
          <a:stretch>
            <a:fillRect/>
          </a:stretch>
        </p:blipFill>
        <p:spPr>
          <a:xfrm>
            <a:off x="3747148" y="452114"/>
            <a:ext cx="7861328" cy="2120079"/>
          </a:xfrm>
          <a:prstGeom prst="rect">
            <a:avLst/>
          </a:prstGeom>
        </p:spPr>
      </p:pic>
      <p:sp>
        <p:nvSpPr>
          <p:cNvPr id="2" name="文本框 1">
            <a:extLst>
              <a:ext uri="{FF2B5EF4-FFF2-40B4-BE49-F238E27FC236}">
                <a16:creationId xmlns:a16="http://schemas.microsoft.com/office/drawing/2014/main" id="{A50957BD-884C-4AC2-E337-588D92C41038}"/>
              </a:ext>
            </a:extLst>
          </p:cNvPr>
          <p:cNvSpPr txBox="1"/>
          <p:nvPr/>
        </p:nvSpPr>
        <p:spPr>
          <a:xfrm>
            <a:off x="693988" y="289560"/>
            <a:ext cx="2515617" cy="523220"/>
          </a:xfrm>
          <a:prstGeom prst="rect">
            <a:avLst/>
          </a:prstGeom>
          <a:noFill/>
        </p:spPr>
        <p:txBody>
          <a:bodyPr wrap="square" rtlCol="0">
            <a:spAutoFit/>
          </a:bodyPr>
          <a:lstStyle/>
          <a:p>
            <a:pPr algn="dist"/>
            <a:r>
              <a:rPr kumimoji="1" lang="zh-CN" altLang="en-US" sz="2800" dirty="0">
                <a:solidFill>
                  <a:srgbClr val="000928"/>
                </a:solidFill>
                <a:latin typeface="+mj-ea"/>
              </a:rPr>
              <a:t>性能测试</a:t>
            </a:r>
          </a:p>
        </p:txBody>
      </p:sp>
      <p:sp>
        <p:nvSpPr>
          <p:cNvPr id="26" name="文本框 25">
            <a:extLst>
              <a:ext uri="{FF2B5EF4-FFF2-40B4-BE49-F238E27FC236}">
                <a16:creationId xmlns:a16="http://schemas.microsoft.com/office/drawing/2014/main" id="{BCC26887-DEF9-64D9-7229-8660C2926B43}"/>
              </a:ext>
            </a:extLst>
          </p:cNvPr>
          <p:cNvSpPr txBox="1"/>
          <p:nvPr/>
        </p:nvSpPr>
        <p:spPr>
          <a:xfrm>
            <a:off x="777075" y="1653642"/>
            <a:ext cx="2433953" cy="954107"/>
          </a:xfrm>
          <a:prstGeom prst="rect">
            <a:avLst/>
          </a:prstGeom>
          <a:noFill/>
        </p:spPr>
        <p:txBody>
          <a:bodyPr wrap="square" rtlCol="0">
            <a:spAutoFit/>
          </a:bodyPr>
          <a:lstStyle/>
          <a:p>
            <a:r>
              <a:rPr kumimoji="1" lang="en-US" altLang="zh-CN" sz="2800" dirty="0">
                <a:solidFill>
                  <a:srgbClr val="000928"/>
                </a:solidFill>
                <a:latin typeface="+mj-ea"/>
                <a:ea typeface="+mj-ea"/>
              </a:rPr>
              <a:t>100</a:t>
            </a:r>
            <a:r>
              <a:rPr kumimoji="1" lang="zh-CN" altLang="en-US" sz="2800" dirty="0">
                <a:solidFill>
                  <a:srgbClr val="000928"/>
                </a:solidFill>
                <a:latin typeface="+mj-ea"/>
                <a:ea typeface="+mj-ea"/>
              </a:rPr>
              <a:t>线程压力测试</a:t>
            </a:r>
          </a:p>
        </p:txBody>
      </p:sp>
      <p:sp>
        <p:nvSpPr>
          <p:cNvPr id="28" name="文本框 27">
            <a:extLst>
              <a:ext uri="{FF2B5EF4-FFF2-40B4-BE49-F238E27FC236}">
                <a16:creationId xmlns:a16="http://schemas.microsoft.com/office/drawing/2014/main" id="{952035E0-C696-962D-84CE-39D3E54F12B5}"/>
              </a:ext>
            </a:extLst>
          </p:cNvPr>
          <p:cNvSpPr txBox="1"/>
          <p:nvPr/>
        </p:nvSpPr>
        <p:spPr>
          <a:xfrm>
            <a:off x="874884" y="3046029"/>
            <a:ext cx="2583314" cy="2619948"/>
          </a:xfrm>
          <a:prstGeom prst="rect">
            <a:avLst/>
          </a:prstGeom>
          <a:noFill/>
        </p:spPr>
        <p:txBody>
          <a:bodyPr wrap="square" rtlCol="0">
            <a:spAutoFit/>
          </a:bodyPr>
          <a:lstStyle/>
          <a:p>
            <a:pPr>
              <a:lnSpc>
                <a:spcPct val="150000"/>
              </a:lnSpc>
            </a:pPr>
            <a:r>
              <a:rPr kumimoji="1" lang="zh-CN" altLang="en-US" sz="1400" dirty="0">
                <a:latin typeface="黑体" panose="02010609060101010101" pitchFamily="49" charset="-122"/>
                <a:ea typeface="黑体" panose="02010609060101010101" pitchFamily="49" charset="-122"/>
                <a:cs typeface="+mn-ea"/>
                <a:sym typeface="+mn-lt"/>
              </a:rPr>
              <a:t>  </a:t>
            </a:r>
            <a:r>
              <a:rPr kumimoji="1" lang="zh-CN" altLang="en-US" sz="1600" dirty="0">
                <a:latin typeface="黑体" panose="02010609060101010101" pitchFamily="49" charset="-122"/>
                <a:ea typeface="黑体" panose="02010609060101010101" pitchFamily="49" charset="-122"/>
                <a:cs typeface="+mn-ea"/>
                <a:sym typeface="+mn-lt"/>
              </a:rPr>
              <a:t>通过</a:t>
            </a:r>
            <a:r>
              <a:rPr kumimoji="1" lang="en-US" altLang="zh-CN" sz="1600" dirty="0">
                <a:latin typeface="黑体" panose="02010609060101010101" pitchFamily="49" charset="-122"/>
                <a:ea typeface="黑体" panose="02010609060101010101" pitchFamily="49" charset="-122"/>
                <a:cs typeface="+mn-ea"/>
                <a:sym typeface="+mn-lt"/>
              </a:rPr>
              <a:t>100</a:t>
            </a:r>
            <a:r>
              <a:rPr kumimoji="1" lang="zh-CN" altLang="en-US" sz="1600" dirty="0">
                <a:latin typeface="黑体" panose="02010609060101010101" pitchFamily="49" charset="-122"/>
                <a:ea typeface="黑体" panose="02010609060101010101" pitchFamily="49" charset="-122"/>
                <a:cs typeface="+mn-ea"/>
                <a:sym typeface="+mn-lt"/>
              </a:rPr>
              <a:t>个线程的压力测试得到聚合报告，我们发现样本的最大反应时间普遍在</a:t>
            </a:r>
            <a:r>
              <a:rPr kumimoji="1" lang="en-US" altLang="zh-CN" sz="1600" dirty="0">
                <a:latin typeface="黑体" panose="02010609060101010101" pitchFamily="49" charset="-122"/>
                <a:ea typeface="黑体" panose="02010609060101010101" pitchFamily="49" charset="-122"/>
                <a:cs typeface="+mn-ea"/>
                <a:sym typeface="+mn-lt"/>
              </a:rPr>
              <a:t>300ms</a:t>
            </a:r>
            <a:r>
              <a:rPr kumimoji="1" lang="zh-CN" altLang="en-US" sz="1600" dirty="0">
                <a:latin typeface="黑体" panose="02010609060101010101" pitchFamily="49" charset="-122"/>
                <a:ea typeface="黑体" panose="02010609060101010101" pitchFamily="49" charset="-122"/>
                <a:cs typeface="+mn-ea"/>
                <a:sym typeface="+mn-lt"/>
              </a:rPr>
              <a:t>以下，中位数仍在</a:t>
            </a:r>
            <a:r>
              <a:rPr kumimoji="1" lang="en-US" altLang="zh-CN" sz="1600" dirty="0">
                <a:latin typeface="黑体" panose="02010609060101010101" pitchFamily="49" charset="-122"/>
                <a:ea typeface="黑体" panose="02010609060101010101" pitchFamily="49" charset="-122"/>
                <a:cs typeface="+mn-ea"/>
                <a:sym typeface="+mn-lt"/>
              </a:rPr>
              <a:t>20ms</a:t>
            </a:r>
            <a:r>
              <a:rPr kumimoji="1" lang="zh-CN" altLang="en-US" sz="1600" dirty="0">
                <a:latin typeface="黑体" panose="02010609060101010101" pitchFamily="49" charset="-122"/>
                <a:ea typeface="黑体" panose="02010609060101010101" pitchFamily="49" charset="-122"/>
                <a:cs typeface="+mn-ea"/>
                <a:sym typeface="+mn-lt"/>
              </a:rPr>
              <a:t>以下，异常率为</a:t>
            </a:r>
            <a:r>
              <a:rPr kumimoji="1" lang="en-US" altLang="zh-CN" sz="1600" dirty="0">
                <a:latin typeface="黑体" panose="02010609060101010101" pitchFamily="49" charset="-122"/>
                <a:ea typeface="黑体" panose="02010609060101010101" pitchFamily="49" charset="-122"/>
                <a:cs typeface="+mn-ea"/>
                <a:sym typeface="+mn-lt"/>
              </a:rPr>
              <a:t>0</a:t>
            </a:r>
            <a:r>
              <a:rPr kumimoji="1" lang="zh-CN" altLang="en-US" sz="1600" dirty="0">
                <a:latin typeface="黑体" panose="02010609060101010101" pitchFamily="49" charset="-122"/>
                <a:ea typeface="黑体" panose="02010609060101010101" pitchFamily="49" charset="-122"/>
                <a:cs typeface="+mn-ea"/>
                <a:sym typeface="+mn-lt"/>
              </a:rPr>
              <a:t>。系统在</a:t>
            </a:r>
            <a:r>
              <a:rPr kumimoji="1" lang="en-US" altLang="zh-CN" sz="1600" dirty="0">
                <a:latin typeface="黑体" panose="02010609060101010101" pitchFamily="49" charset="-122"/>
                <a:ea typeface="黑体" panose="02010609060101010101" pitchFamily="49" charset="-122"/>
                <a:cs typeface="+mn-ea"/>
                <a:sym typeface="+mn-lt"/>
              </a:rPr>
              <a:t>100</a:t>
            </a:r>
            <a:r>
              <a:rPr kumimoji="1" lang="zh-CN" altLang="en-US" sz="1600" dirty="0">
                <a:latin typeface="黑体" panose="02010609060101010101" pitchFamily="49" charset="-122"/>
                <a:ea typeface="黑体" panose="02010609060101010101" pitchFamily="49" charset="-122"/>
                <a:cs typeface="+mn-ea"/>
                <a:sym typeface="+mn-lt"/>
              </a:rPr>
              <a:t>个用户使用时仍有较好性能。</a:t>
            </a:r>
          </a:p>
        </p:txBody>
      </p:sp>
      <p:pic>
        <p:nvPicPr>
          <p:cNvPr id="29" name="图片 28">
            <a:extLst>
              <a:ext uri="{FF2B5EF4-FFF2-40B4-BE49-F238E27FC236}">
                <a16:creationId xmlns:a16="http://schemas.microsoft.com/office/drawing/2014/main" id="{AC610DA5-A602-8596-81BD-BB6813003D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6" name="图片 5">
            <a:extLst>
              <a:ext uri="{FF2B5EF4-FFF2-40B4-BE49-F238E27FC236}">
                <a16:creationId xmlns:a16="http://schemas.microsoft.com/office/drawing/2014/main" id="{8798EBA5-DCAD-356E-A8AA-B4F397AF4B21}"/>
              </a:ext>
            </a:extLst>
          </p:cNvPr>
          <p:cNvPicPr>
            <a:picLocks noChangeAspect="1"/>
          </p:cNvPicPr>
          <p:nvPr/>
        </p:nvPicPr>
        <p:blipFill>
          <a:blip r:embed="rId5"/>
          <a:stretch>
            <a:fillRect/>
          </a:stretch>
        </p:blipFill>
        <p:spPr>
          <a:xfrm>
            <a:off x="4295839" y="2739055"/>
            <a:ext cx="6916950" cy="3726965"/>
          </a:xfrm>
          <a:prstGeom prst="rect">
            <a:avLst/>
          </a:prstGeom>
        </p:spPr>
      </p:pic>
      <p:sp>
        <p:nvSpPr>
          <p:cNvPr id="11" name="流程图: 过程 10">
            <a:extLst>
              <a:ext uri="{FF2B5EF4-FFF2-40B4-BE49-F238E27FC236}">
                <a16:creationId xmlns:a16="http://schemas.microsoft.com/office/drawing/2014/main" id="{C5B31224-842A-6877-8E27-643EEC0CB881}"/>
              </a:ext>
            </a:extLst>
          </p:cNvPr>
          <p:cNvSpPr/>
          <p:nvPr/>
        </p:nvSpPr>
        <p:spPr>
          <a:xfrm>
            <a:off x="7302926" y="1653641"/>
            <a:ext cx="779388" cy="976130"/>
          </a:xfrm>
          <a:prstGeom prst="flowChartProcess">
            <a:avLst/>
          </a:prstGeom>
          <a:noFill/>
          <a:ln w="762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2" name="流程图: 过程 11">
            <a:extLst>
              <a:ext uri="{FF2B5EF4-FFF2-40B4-BE49-F238E27FC236}">
                <a16:creationId xmlns:a16="http://schemas.microsoft.com/office/drawing/2014/main" id="{8AF8C42E-60D3-E408-93BC-97D5E56D3BAF}"/>
              </a:ext>
            </a:extLst>
          </p:cNvPr>
          <p:cNvSpPr/>
          <p:nvPr/>
        </p:nvSpPr>
        <p:spPr>
          <a:xfrm>
            <a:off x="9066007" y="1677836"/>
            <a:ext cx="779388" cy="976130"/>
          </a:xfrm>
          <a:prstGeom prst="flowChartProcess">
            <a:avLst/>
          </a:prstGeom>
          <a:noFill/>
          <a:ln w="762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3" name="流程图: 过程 12">
            <a:extLst>
              <a:ext uri="{FF2B5EF4-FFF2-40B4-BE49-F238E27FC236}">
                <a16:creationId xmlns:a16="http://schemas.microsoft.com/office/drawing/2014/main" id="{DEBF44DC-7D7D-C37F-FA4D-DB362C5F4B12}"/>
              </a:ext>
            </a:extLst>
          </p:cNvPr>
          <p:cNvSpPr/>
          <p:nvPr/>
        </p:nvSpPr>
        <p:spPr>
          <a:xfrm>
            <a:off x="5562166" y="1696442"/>
            <a:ext cx="779388" cy="960840"/>
          </a:xfrm>
          <a:prstGeom prst="flowChartProcess">
            <a:avLst/>
          </a:prstGeom>
          <a:noFill/>
          <a:ln w="762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4798379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8EADC-15C6-81AA-2F8A-B901F6400937}"/>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CE43E5BD-804E-C510-93EC-E4CAAFD09D88}"/>
              </a:ext>
            </a:extLst>
          </p:cNvPr>
          <p:cNvPicPr>
            <a:picLocks noChangeAspect="1"/>
          </p:cNvPicPr>
          <p:nvPr/>
        </p:nvPicPr>
        <p:blipFill>
          <a:blip r:embed="rId3"/>
          <a:stretch>
            <a:fillRect/>
          </a:stretch>
        </p:blipFill>
        <p:spPr>
          <a:xfrm>
            <a:off x="3524410" y="585839"/>
            <a:ext cx="8070379" cy="2112329"/>
          </a:xfrm>
          <a:prstGeom prst="rect">
            <a:avLst/>
          </a:prstGeom>
        </p:spPr>
      </p:pic>
      <p:sp>
        <p:nvSpPr>
          <p:cNvPr id="2" name="文本框 1">
            <a:extLst>
              <a:ext uri="{FF2B5EF4-FFF2-40B4-BE49-F238E27FC236}">
                <a16:creationId xmlns:a16="http://schemas.microsoft.com/office/drawing/2014/main" id="{07670348-CFF3-894B-3D38-166422E82A1B}"/>
              </a:ext>
            </a:extLst>
          </p:cNvPr>
          <p:cNvSpPr txBox="1"/>
          <p:nvPr/>
        </p:nvSpPr>
        <p:spPr>
          <a:xfrm>
            <a:off x="693988" y="289560"/>
            <a:ext cx="2515617" cy="523220"/>
          </a:xfrm>
          <a:prstGeom prst="rect">
            <a:avLst/>
          </a:prstGeom>
          <a:noFill/>
        </p:spPr>
        <p:txBody>
          <a:bodyPr wrap="square" rtlCol="0">
            <a:spAutoFit/>
          </a:bodyPr>
          <a:lstStyle/>
          <a:p>
            <a:pPr algn="dist"/>
            <a:r>
              <a:rPr kumimoji="1" lang="zh-CN" altLang="en-US" sz="2800" dirty="0">
                <a:solidFill>
                  <a:srgbClr val="000928"/>
                </a:solidFill>
                <a:latin typeface="+mj-ea"/>
              </a:rPr>
              <a:t>性能测试</a:t>
            </a:r>
          </a:p>
        </p:txBody>
      </p:sp>
      <p:sp>
        <p:nvSpPr>
          <p:cNvPr id="26" name="文本框 25">
            <a:extLst>
              <a:ext uri="{FF2B5EF4-FFF2-40B4-BE49-F238E27FC236}">
                <a16:creationId xmlns:a16="http://schemas.microsoft.com/office/drawing/2014/main" id="{56737889-4004-43FC-F32C-2EA6F4DA2F63}"/>
              </a:ext>
            </a:extLst>
          </p:cNvPr>
          <p:cNvSpPr txBox="1"/>
          <p:nvPr/>
        </p:nvSpPr>
        <p:spPr>
          <a:xfrm>
            <a:off x="311277" y="1837629"/>
            <a:ext cx="4512336" cy="523220"/>
          </a:xfrm>
          <a:prstGeom prst="rect">
            <a:avLst/>
          </a:prstGeom>
          <a:noFill/>
        </p:spPr>
        <p:txBody>
          <a:bodyPr wrap="square" rtlCol="0">
            <a:spAutoFit/>
          </a:bodyPr>
          <a:lstStyle/>
          <a:p>
            <a:r>
              <a:rPr kumimoji="1" lang="en-US" altLang="zh-CN" sz="2800" dirty="0">
                <a:solidFill>
                  <a:srgbClr val="000928"/>
                </a:solidFill>
                <a:latin typeface="+mj-ea"/>
              </a:rPr>
              <a:t>120</a:t>
            </a:r>
            <a:r>
              <a:rPr kumimoji="1" lang="zh-CN" altLang="en-US" sz="2800" dirty="0">
                <a:solidFill>
                  <a:srgbClr val="000928"/>
                </a:solidFill>
                <a:latin typeface="+mj-ea"/>
              </a:rPr>
              <a:t>线程压力测试</a:t>
            </a:r>
          </a:p>
        </p:txBody>
      </p:sp>
      <p:sp>
        <p:nvSpPr>
          <p:cNvPr id="28" name="文本框 27">
            <a:extLst>
              <a:ext uri="{FF2B5EF4-FFF2-40B4-BE49-F238E27FC236}">
                <a16:creationId xmlns:a16="http://schemas.microsoft.com/office/drawing/2014/main" id="{51D76599-A5CE-E083-2177-99CA8A938B1C}"/>
              </a:ext>
            </a:extLst>
          </p:cNvPr>
          <p:cNvSpPr txBox="1"/>
          <p:nvPr/>
        </p:nvSpPr>
        <p:spPr>
          <a:xfrm>
            <a:off x="874884" y="3385698"/>
            <a:ext cx="2583314" cy="1881284"/>
          </a:xfrm>
          <a:prstGeom prst="rect">
            <a:avLst/>
          </a:prstGeom>
          <a:noFill/>
        </p:spPr>
        <p:txBody>
          <a:bodyPr wrap="square" rtlCol="0">
            <a:spAutoFit/>
          </a:bodyPr>
          <a:lstStyle/>
          <a:p>
            <a:pPr>
              <a:lnSpc>
                <a:spcPct val="150000"/>
              </a:lnSpc>
            </a:pPr>
            <a:r>
              <a:rPr kumimoji="1" lang="zh-CN" altLang="en-US" sz="1600" dirty="0">
                <a:latin typeface="黑体" panose="02010609060101010101" pitchFamily="49" charset="-122"/>
                <a:ea typeface="黑体" panose="02010609060101010101" pitchFamily="49" charset="-122"/>
                <a:cs typeface="+mn-ea"/>
                <a:sym typeface="+mn-lt"/>
              </a:rPr>
              <a:t>  发现异常率已经到了约</a:t>
            </a:r>
            <a:r>
              <a:rPr kumimoji="1" lang="en-US" altLang="zh-CN" sz="1600" dirty="0">
                <a:latin typeface="黑体" panose="02010609060101010101" pitchFamily="49" charset="-122"/>
                <a:ea typeface="黑体" panose="02010609060101010101" pitchFamily="49" charset="-122"/>
                <a:cs typeface="+mn-ea"/>
                <a:sym typeface="+mn-lt"/>
              </a:rPr>
              <a:t>31%</a:t>
            </a:r>
            <a:r>
              <a:rPr kumimoji="1" lang="zh-CN" altLang="en-US" sz="1600" dirty="0">
                <a:latin typeface="黑体" panose="02010609060101010101" pitchFamily="49" charset="-122"/>
                <a:ea typeface="黑体" panose="02010609060101010101" pitchFamily="49" charset="-122"/>
                <a:cs typeface="+mn-ea"/>
                <a:sym typeface="+mn-lt"/>
              </a:rPr>
              <a:t>，而且最大响应时间已经来到</a:t>
            </a:r>
            <a:r>
              <a:rPr kumimoji="1" lang="en-US" altLang="zh-CN" sz="1600" dirty="0">
                <a:latin typeface="黑体" panose="02010609060101010101" pitchFamily="49" charset="-122"/>
                <a:ea typeface="黑体" panose="02010609060101010101" pitchFamily="49" charset="-122"/>
                <a:cs typeface="+mn-ea"/>
                <a:sym typeface="+mn-lt"/>
              </a:rPr>
              <a:t>4000</a:t>
            </a:r>
            <a:r>
              <a:rPr kumimoji="1" lang="zh-CN" altLang="en-US" sz="1600" dirty="0">
                <a:latin typeface="黑体" panose="02010609060101010101" pitchFamily="49" charset="-122"/>
                <a:ea typeface="黑体" panose="02010609060101010101" pitchFamily="49" charset="-122"/>
                <a:cs typeface="+mn-ea"/>
                <a:sym typeface="+mn-lt"/>
              </a:rPr>
              <a:t>多</a:t>
            </a:r>
            <a:r>
              <a:rPr kumimoji="1" lang="en-US" altLang="zh-CN" sz="1600" dirty="0" err="1">
                <a:latin typeface="黑体" panose="02010609060101010101" pitchFamily="49" charset="-122"/>
                <a:ea typeface="黑体" panose="02010609060101010101" pitchFamily="49" charset="-122"/>
                <a:cs typeface="+mn-ea"/>
                <a:sym typeface="+mn-lt"/>
              </a:rPr>
              <a:t>ms</a:t>
            </a:r>
            <a:r>
              <a:rPr kumimoji="1" lang="zh-CN" altLang="en-US" sz="1600" dirty="0">
                <a:latin typeface="黑体" panose="02010609060101010101" pitchFamily="49" charset="-122"/>
                <a:ea typeface="黑体" panose="02010609060101010101" pitchFamily="49" charset="-122"/>
                <a:cs typeface="+mn-ea"/>
                <a:sym typeface="+mn-lt"/>
              </a:rPr>
              <a:t>，说明系统在这样的高压环境中出现了故障。</a:t>
            </a:r>
          </a:p>
        </p:txBody>
      </p:sp>
      <p:pic>
        <p:nvPicPr>
          <p:cNvPr id="29" name="图片 28">
            <a:extLst>
              <a:ext uri="{FF2B5EF4-FFF2-40B4-BE49-F238E27FC236}">
                <a16:creationId xmlns:a16="http://schemas.microsoft.com/office/drawing/2014/main" id="{CC8EDA8D-A052-89DA-C543-E5845D7BF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6" name="图片 5">
            <a:extLst>
              <a:ext uri="{FF2B5EF4-FFF2-40B4-BE49-F238E27FC236}">
                <a16:creationId xmlns:a16="http://schemas.microsoft.com/office/drawing/2014/main" id="{4B464243-98CC-FC87-CC06-E2ECB294A0C5}"/>
              </a:ext>
            </a:extLst>
          </p:cNvPr>
          <p:cNvPicPr>
            <a:picLocks noChangeAspect="1"/>
          </p:cNvPicPr>
          <p:nvPr/>
        </p:nvPicPr>
        <p:blipFill>
          <a:blip r:embed="rId5"/>
          <a:stretch>
            <a:fillRect/>
          </a:stretch>
        </p:blipFill>
        <p:spPr>
          <a:xfrm>
            <a:off x="4295839" y="2739055"/>
            <a:ext cx="6916950" cy="3726965"/>
          </a:xfrm>
          <a:prstGeom prst="rect">
            <a:avLst/>
          </a:prstGeom>
        </p:spPr>
      </p:pic>
      <p:sp>
        <p:nvSpPr>
          <p:cNvPr id="11" name="流程图: 过程 10">
            <a:extLst>
              <a:ext uri="{FF2B5EF4-FFF2-40B4-BE49-F238E27FC236}">
                <a16:creationId xmlns:a16="http://schemas.microsoft.com/office/drawing/2014/main" id="{50AAF38F-6EB0-1D6E-1A13-3AF80CE78B44}"/>
              </a:ext>
            </a:extLst>
          </p:cNvPr>
          <p:cNvSpPr/>
          <p:nvPr/>
        </p:nvSpPr>
        <p:spPr>
          <a:xfrm>
            <a:off x="7201963" y="1837629"/>
            <a:ext cx="779388" cy="976130"/>
          </a:xfrm>
          <a:prstGeom prst="flowChartProcess">
            <a:avLst/>
          </a:prstGeom>
          <a:noFill/>
          <a:ln w="762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2" name="流程图: 过程 11">
            <a:extLst>
              <a:ext uri="{FF2B5EF4-FFF2-40B4-BE49-F238E27FC236}">
                <a16:creationId xmlns:a16="http://schemas.microsoft.com/office/drawing/2014/main" id="{7D5304AF-0834-6E8A-A415-92E95D6777DF}"/>
              </a:ext>
            </a:extLst>
          </p:cNvPr>
          <p:cNvSpPr/>
          <p:nvPr/>
        </p:nvSpPr>
        <p:spPr>
          <a:xfrm>
            <a:off x="8591678" y="1835196"/>
            <a:ext cx="1231396" cy="976130"/>
          </a:xfrm>
          <a:prstGeom prst="flowChartProcess">
            <a:avLst/>
          </a:prstGeom>
          <a:noFill/>
          <a:ln w="762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3" name="流程图: 过程 12">
            <a:extLst>
              <a:ext uri="{FF2B5EF4-FFF2-40B4-BE49-F238E27FC236}">
                <a16:creationId xmlns:a16="http://schemas.microsoft.com/office/drawing/2014/main" id="{DE85E054-A6F0-8EA8-7A39-A9795DFE9E41}"/>
              </a:ext>
            </a:extLst>
          </p:cNvPr>
          <p:cNvSpPr/>
          <p:nvPr/>
        </p:nvSpPr>
        <p:spPr>
          <a:xfrm>
            <a:off x="5367390" y="1850486"/>
            <a:ext cx="779388" cy="960840"/>
          </a:xfrm>
          <a:prstGeom prst="flowChartProcess">
            <a:avLst/>
          </a:prstGeom>
          <a:noFill/>
          <a:ln w="762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6271926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61713-63B7-C314-E51A-625A22D7516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73100E9-29A3-E034-8F4A-81154E6893EF}"/>
              </a:ext>
            </a:extLst>
          </p:cNvPr>
          <p:cNvSpPr txBox="1"/>
          <p:nvPr/>
        </p:nvSpPr>
        <p:spPr>
          <a:xfrm>
            <a:off x="693988" y="289560"/>
            <a:ext cx="2515617" cy="523220"/>
          </a:xfrm>
          <a:prstGeom prst="rect">
            <a:avLst/>
          </a:prstGeom>
          <a:noFill/>
        </p:spPr>
        <p:txBody>
          <a:bodyPr wrap="square" rtlCol="0">
            <a:spAutoFit/>
          </a:bodyPr>
          <a:lstStyle/>
          <a:p>
            <a:pPr algn="dist"/>
            <a:r>
              <a:rPr kumimoji="1" lang="zh-CN" altLang="en-US" sz="2800" dirty="0">
                <a:solidFill>
                  <a:srgbClr val="000928"/>
                </a:solidFill>
                <a:latin typeface="+mj-ea"/>
              </a:rPr>
              <a:t>性能测试</a:t>
            </a:r>
          </a:p>
        </p:txBody>
      </p:sp>
      <p:sp>
        <p:nvSpPr>
          <p:cNvPr id="26" name="文本框 25">
            <a:extLst>
              <a:ext uri="{FF2B5EF4-FFF2-40B4-BE49-F238E27FC236}">
                <a16:creationId xmlns:a16="http://schemas.microsoft.com/office/drawing/2014/main" id="{A18006C8-E495-EB50-5F8C-6B23FE55F5B9}"/>
              </a:ext>
            </a:extLst>
          </p:cNvPr>
          <p:cNvSpPr txBox="1"/>
          <p:nvPr/>
        </p:nvSpPr>
        <p:spPr>
          <a:xfrm>
            <a:off x="4550803" y="812870"/>
            <a:ext cx="4340642" cy="523220"/>
          </a:xfrm>
          <a:prstGeom prst="rect">
            <a:avLst/>
          </a:prstGeom>
          <a:noFill/>
        </p:spPr>
        <p:txBody>
          <a:bodyPr wrap="square" rtlCol="0">
            <a:spAutoFit/>
          </a:bodyPr>
          <a:lstStyle/>
          <a:p>
            <a:r>
              <a:rPr kumimoji="1" lang="zh-CN" altLang="en-US" sz="2800" dirty="0">
                <a:solidFill>
                  <a:srgbClr val="000928"/>
                </a:solidFill>
                <a:latin typeface="+mj-ea"/>
                <a:ea typeface="+mj-ea"/>
              </a:rPr>
              <a:t>结果分析：</a:t>
            </a:r>
          </a:p>
        </p:txBody>
      </p:sp>
      <p:pic>
        <p:nvPicPr>
          <p:cNvPr id="29" name="图片 28">
            <a:extLst>
              <a:ext uri="{FF2B5EF4-FFF2-40B4-BE49-F238E27FC236}">
                <a16:creationId xmlns:a16="http://schemas.microsoft.com/office/drawing/2014/main" id="{450AB5F3-1CA6-7238-F316-949F72E57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4" name="图片 3">
            <a:extLst>
              <a:ext uri="{FF2B5EF4-FFF2-40B4-BE49-F238E27FC236}">
                <a16:creationId xmlns:a16="http://schemas.microsoft.com/office/drawing/2014/main" id="{A07D9584-4CFC-4B68-BE31-071CB028069C}"/>
              </a:ext>
            </a:extLst>
          </p:cNvPr>
          <p:cNvPicPr>
            <a:picLocks noChangeAspect="1"/>
          </p:cNvPicPr>
          <p:nvPr/>
        </p:nvPicPr>
        <p:blipFill>
          <a:blip r:embed="rId4"/>
          <a:stretch>
            <a:fillRect/>
          </a:stretch>
        </p:blipFill>
        <p:spPr>
          <a:xfrm>
            <a:off x="0" y="1543151"/>
            <a:ext cx="5828105" cy="3149238"/>
          </a:xfrm>
          <a:prstGeom prst="rect">
            <a:avLst/>
          </a:prstGeom>
        </p:spPr>
      </p:pic>
      <p:pic>
        <p:nvPicPr>
          <p:cNvPr id="10" name="图片 9">
            <a:extLst>
              <a:ext uri="{FF2B5EF4-FFF2-40B4-BE49-F238E27FC236}">
                <a16:creationId xmlns:a16="http://schemas.microsoft.com/office/drawing/2014/main" id="{1028E6DB-48C4-EEF1-9A80-C56C4B566395}"/>
              </a:ext>
            </a:extLst>
          </p:cNvPr>
          <p:cNvPicPr>
            <a:picLocks noChangeAspect="1"/>
          </p:cNvPicPr>
          <p:nvPr/>
        </p:nvPicPr>
        <p:blipFill>
          <a:blip r:embed="rId5"/>
          <a:stretch>
            <a:fillRect/>
          </a:stretch>
        </p:blipFill>
        <p:spPr>
          <a:xfrm>
            <a:off x="5873273" y="1543151"/>
            <a:ext cx="6072468" cy="3225231"/>
          </a:xfrm>
          <a:prstGeom prst="rect">
            <a:avLst/>
          </a:prstGeom>
        </p:spPr>
      </p:pic>
      <p:sp>
        <p:nvSpPr>
          <p:cNvPr id="11" name="箭头: 上 10">
            <a:extLst>
              <a:ext uri="{FF2B5EF4-FFF2-40B4-BE49-F238E27FC236}">
                <a16:creationId xmlns:a16="http://schemas.microsoft.com/office/drawing/2014/main" id="{EB4AD4B5-698A-E279-57CE-9BE512E24AA3}"/>
              </a:ext>
            </a:extLst>
          </p:cNvPr>
          <p:cNvSpPr/>
          <p:nvPr/>
        </p:nvSpPr>
        <p:spPr>
          <a:xfrm>
            <a:off x="2835253" y="4692389"/>
            <a:ext cx="374352" cy="55845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2D8E9177-B635-70DD-7A7C-63CCDB939B78}"/>
              </a:ext>
            </a:extLst>
          </p:cNvPr>
          <p:cNvSpPr/>
          <p:nvPr/>
        </p:nvSpPr>
        <p:spPr>
          <a:xfrm>
            <a:off x="8826418" y="4756391"/>
            <a:ext cx="311958" cy="55845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左 12">
            <a:extLst>
              <a:ext uri="{FF2B5EF4-FFF2-40B4-BE49-F238E27FC236}">
                <a16:creationId xmlns:a16="http://schemas.microsoft.com/office/drawing/2014/main" id="{A433462E-F83D-ADA7-59B4-EA1BD472D517}"/>
              </a:ext>
            </a:extLst>
          </p:cNvPr>
          <p:cNvSpPr/>
          <p:nvPr/>
        </p:nvSpPr>
        <p:spPr>
          <a:xfrm>
            <a:off x="6425348" y="3062309"/>
            <a:ext cx="1092370" cy="29737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6492375-E721-CB60-E537-D96CA3A092B8}"/>
              </a:ext>
            </a:extLst>
          </p:cNvPr>
          <p:cNvSpPr txBox="1"/>
          <p:nvPr/>
        </p:nvSpPr>
        <p:spPr>
          <a:xfrm>
            <a:off x="1245793" y="5314850"/>
            <a:ext cx="9812925" cy="1142620"/>
          </a:xfrm>
          <a:prstGeom prst="rect">
            <a:avLst/>
          </a:prstGeom>
          <a:noFill/>
        </p:spPr>
        <p:txBody>
          <a:bodyPr wrap="square" rtlCol="0">
            <a:spAutoFit/>
          </a:bodyPr>
          <a:lstStyle/>
          <a:p>
            <a:pPr>
              <a:lnSpc>
                <a:spcPct val="150000"/>
              </a:lnSpc>
            </a:pPr>
            <a:r>
              <a:rPr kumimoji="1" lang="zh-CN" altLang="en-US" sz="1600" dirty="0">
                <a:latin typeface="黑体" panose="02010609060101010101" pitchFamily="49" charset="-122"/>
                <a:ea typeface="黑体" panose="02010609060101010101" pitchFamily="49" charset="-122"/>
                <a:cs typeface="+mn-ea"/>
                <a:sym typeface="+mn-lt"/>
              </a:rPr>
              <a:t>我们发现系统在</a:t>
            </a:r>
            <a:r>
              <a:rPr kumimoji="1" lang="en-US" altLang="zh-CN" sz="1600" dirty="0">
                <a:latin typeface="黑体" panose="02010609060101010101" pitchFamily="49" charset="-122"/>
                <a:ea typeface="黑体" panose="02010609060101010101" pitchFamily="49" charset="-122"/>
                <a:cs typeface="+mn-ea"/>
                <a:sym typeface="+mn-lt"/>
              </a:rPr>
              <a:t>50s</a:t>
            </a:r>
            <a:r>
              <a:rPr kumimoji="1" lang="zh-CN" altLang="en-US" sz="1600" dirty="0">
                <a:latin typeface="黑体" panose="02010609060101010101" pitchFamily="49" charset="-122"/>
                <a:ea typeface="黑体" panose="02010609060101010101" pitchFamily="49" charset="-122"/>
                <a:cs typeface="+mn-ea"/>
                <a:sym typeface="+mn-lt"/>
              </a:rPr>
              <a:t>时开始出现</a:t>
            </a:r>
            <a:r>
              <a:rPr kumimoji="1" lang="en-US" altLang="zh-CN" sz="1600" dirty="0">
                <a:latin typeface="黑体" panose="02010609060101010101" pitchFamily="49" charset="-122"/>
                <a:ea typeface="黑体" panose="02010609060101010101" pitchFamily="49" charset="-122"/>
                <a:cs typeface="+mn-ea"/>
                <a:sym typeface="+mn-lt"/>
              </a:rPr>
              <a:t>failure</a:t>
            </a:r>
            <a:r>
              <a:rPr kumimoji="1" lang="zh-CN" altLang="en-US" sz="1600" dirty="0">
                <a:latin typeface="黑体" panose="02010609060101010101" pitchFamily="49" charset="-122"/>
                <a:ea typeface="黑体" panose="02010609060101010101" pitchFamily="49" charset="-122"/>
                <a:cs typeface="+mn-ea"/>
                <a:sym typeface="+mn-lt"/>
              </a:rPr>
              <a:t>，而且几乎是不同用例同时出现，经过分析我们发现这些</a:t>
            </a:r>
            <a:r>
              <a:rPr kumimoji="1" lang="en-US" altLang="zh-CN" sz="1600" dirty="0">
                <a:latin typeface="黑体" panose="02010609060101010101" pitchFamily="49" charset="-122"/>
                <a:ea typeface="黑体" panose="02010609060101010101" pitchFamily="49" charset="-122"/>
                <a:cs typeface="+mn-ea"/>
                <a:sym typeface="+mn-lt"/>
              </a:rPr>
              <a:t>failure</a:t>
            </a:r>
            <a:r>
              <a:rPr kumimoji="1" lang="zh-CN" altLang="en-US" sz="1600" dirty="0">
                <a:latin typeface="黑体" panose="02010609060101010101" pitchFamily="49" charset="-122"/>
                <a:ea typeface="黑体" panose="02010609060101010101" pitchFamily="49" charset="-122"/>
                <a:cs typeface="+mn-ea"/>
                <a:sym typeface="+mn-lt"/>
              </a:rPr>
              <a:t>是因为服务器中数据连接过多导致的。在对比下图我们发现在</a:t>
            </a:r>
            <a:r>
              <a:rPr kumimoji="1" lang="en-US" altLang="zh-CN" sz="1600" dirty="0">
                <a:latin typeface="黑体" panose="02010609060101010101" pitchFamily="49" charset="-122"/>
                <a:ea typeface="黑体" panose="02010609060101010101" pitchFamily="49" charset="-122"/>
                <a:cs typeface="+mn-ea"/>
                <a:sym typeface="+mn-lt"/>
              </a:rPr>
              <a:t>50s</a:t>
            </a:r>
            <a:r>
              <a:rPr kumimoji="1" lang="zh-CN" altLang="en-US" sz="1600" dirty="0">
                <a:latin typeface="黑体" panose="02010609060101010101" pitchFamily="49" charset="-122"/>
                <a:ea typeface="黑体" panose="02010609060101010101" pitchFamily="49" charset="-122"/>
                <a:cs typeface="+mn-ea"/>
                <a:sym typeface="+mn-lt"/>
              </a:rPr>
              <a:t>左右线程数正好达到</a:t>
            </a:r>
            <a:r>
              <a:rPr kumimoji="1" lang="en-US" altLang="zh-CN" sz="1600" dirty="0">
                <a:latin typeface="黑体" panose="02010609060101010101" pitchFamily="49" charset="-122"/>
                <a:ea typeface="黑体" panose="02010609060101010101" pitchFamily="49" charset="-122"/>
                <a:cs typeface="+mn-ea"/>
                <a:sym typeface="+mn-lt"/>
              </a:rPr>
              <a:t>100</a:t>
            </a:r>
            <a:r>
              <a:rPr kumimoji="1" lang="zh-CN" altLang="en-US" sz="1600" dirty="0">
                <a:latin typeface="黑体" panose="02010609060101010101" pitchFamily="49" charset="-122"/>
                <a:ea typeface="黑体" panose="02010609060101010101" pitchFamily="49" charset="-122"/>
                <a:cs typeface="+mn-ea"/>
                <a:sym typeface="+mn-lt"/>
              </a:rPr>
              <a:t>多个，所以我们认为同济基金交易系统的极限人数应该在</a:t>
            </a:r>
            <a:r>
              <a:rPr kumimoji="1" lang="en-US" altLang="zh-CN" sz="1600" dirty="0">
                <a:latin typeface="黑体" panose="02010609060101010101" pitchFamily="49" charset="-122"/>
                <a:ea typeface="黑体" panose="02010609060101010101" pitchFamily="49" charset="-122"/>
                <a:cs typeface="+mn-ea"/>
                <a:sym typeface="+mn-lt"/>
              </a:rPr>
              <a:t>100</a:t>
            </a:r>
            <a:r>
              <a:rPr kumimoji="1" lang="zh-CN" altLang="en-US" sz="1600" dirty="0">
                <a:latin typeface="黑体" panose="02010609060101010101" pitchFamily="49" charset="-122"/>
                <a:ea typeface="黑体" panose="02010609060101010101" pitchFamily="49" charset="-122"/>
                <a:cs typeface="+mn-ea"/>
                <a:sym typeface="+mn-lt"/>
              </a:rPr>
              <a:t>人以下。</a:t>
            </a:r>
          </a:p>
        </p:txBody>
      </p:sp>
    </p:spTree>
    <p:extLst>
      <p:ext uri="{BB962C8B-B14F-4D97-AF65-F5344CB8AC3E}">
        <p14:creationId xmlns:p14="http://schemas.microsoft.com/office/powerpoint/2010/main" val="277415287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03A95-1711-03B4-E09F-DDCEF1B326F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337559B-EE32-8B75-CC8A-AE3BD19D5AC3}"/>
              </a:ext>
            </a:extLst>
          </p:cNvPr>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系统测试</a:t>
            </a:r>
          </a:p>
        </p:txBody>
      </p:sp>
      <p:sp>
        <p:nvSpPr>
          <p:cNvPr id="4" name="矩形 3">
            <a:extLst>
              <a:ext uri="{FF2B5EF4-FFF2-40B4-BE49-F238E27FC236}">
                <a16:creationId xmlns:a16="http://schemas.microsoft.com/office/drawing/2014/main" id="{35D3B882-05C6-2C0A-F8E7-61D8DB1F9F93}"/>
              </a:ext>
            </a:extLst>
          </p:cNvPr>
          <p:cNvSpPr/>
          <p:nvPr/>
        </p:nvSpPr>
        <p:spPr>
          <a:xfrm>
            <a:off x="2438777" y="3754265"/>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Group 107">
            <a:extLst>
              <a:ext uri="{FF2B5EF4-FFF2-40B4-BE49-F238E27FC236}">
                <a16:creationId xmlns:a16="http://schemas.microsoft.com/office/drawing/2014/main" id="{DB5B0A4A-4C29-A10F-FE05-2661646E7D49}"/>
              </a:ext>
            </a:extLst>
          </p:cNvPr>
          <p:cNvGrpSpPr/>
          <p:nvPr/>
        </p:nvGrpSpPr>
        <p:grpSpPr>
          <a:xfrm>
            <a:off x="3071882" y="4016142"/>
            <a:ext cx="342670" cy="383570"/>
            <a:chOff x="3471863" y="1916113"/>
            <a:chExt cx="492125" cy="550863"/>
          </a:xfrm>
          <a:solidFill>
            <a:srgbClr val="000928"/>
          </a:solidFill>
        </p:grpSpPr>
        <p:sp>
          <p:nvSpPr>
            <p:cNvPr id="6" name="Freeform 70">
              <a:extLst>
                <a:ext uri="{FF2B5EF4-FFF2-40B4-BE49-F238E27FC236}">
                  <a16:creationId xmlns:a16="http://schemas.microsoft.com/office/drawing/2014/main" id="{9602499A-F227-AADC-9776-20DDE2D76020}"/>
                </a:ext>
              </a:extLst>
            </p:cNvPr>
            <p:cNvSpPr>
              <a:spLocks noEditPoints="1"/>
            </p:cNvSpPr>
            <p:nvPr/>
          </p:nvSpPr>
          <p:spPr bwMode="auto">
            <a:xfrm>
              <a:off x="3633788" y="1916113"/>
              <a:ext cx="330200" cy="330200"/>
            </a:xfrm>
            <a:custGeom>
              <a:avLst/>
              <a:gdLst>
                <a:gd name="T0" fmla="*/ 958 w 2077"/>
                <a:gd name="T1" fmla="*/ 277 h 2076"/>
                <a:gd name="T2" fmla="*/ 796 w 2077"/>
                <a:gd name="T3" fmla="*/ 377 h 2076"/>
                <a:gd name="T4" fmla="*/ 576 w 2077"/>
                <a:gd name="T5" fmla="*/ 455 h 2076"/>
                <a:gd name="T6" fmla="*/ 456 w 2077"/>
                <a:gd name="T7" fmla="*/ 350 h 2076"/>
                <a:gd name="T8" fmla="*/ 457 w 2077"/>
                <a:gd name="T9" fmla="*/ 573 h 2076"/>
                <a:gd name="T10" fmla="*/ 379 w 2077"/>
                <a:gd name="T11" fmla="*/ 793 h 2076"/>
                <a:gd name="T12" fmla="*/ 281 w 2077"/>
                <a:gd name="T13" fmla="*/ 955 h 2076"/>
                <a:gd name="T14" fmla="*/ 142 w 2077"/>
                <a:gd name="T15" fmla="*/ 1105 h 2076"/>
                <a:gd name="T16" fmla="*/ 300 w 2077"/>
                <a:gd name="T17" fmla="*/ 1120 h 2076"/>
                <a:gd name="T18" fmla="*/ 400 w 2077"/>
                <a:gd name="T19" fmla="*/ 1331 h 2076"/>
                <a:gd name="T20" fmla="*/ 446 w 2077"/>
                <a:gd name="T21" fmla="*/ 1515 h 2076"/>
                <a:gd name="T22" fmla="*/ 459 w 2077"/>
                <a:gd name="T23" fmla="*/ 1723 h 2076"/>
                <a:gd name="T24" fmla="*/ 591 w 2077"/>
                <a:gd name="T25" fmla="*/ 1612 h 2076"/>
                <a:gd name="T26" fmla="*/ 846 w 2077"/>
                <a:gd name="T27" fmla="*/ 1714 h 2076"/>
                <a:gd name="T28" fmla="*/ 957 w 2077"/>
                <a:gd name="T29" fmla="*/ 1922 h 2076"/>
                <a:gd name="T30" fmla="*/ 1111 w 2077"/>
                <a:gd name="T31" fmla="*/ 1934 h 2076"/>
                <a:gd name="T32" fmla="*/ 1130 w 2077"/>
                <a:gd name="T33" fmla="*/ 1759 h 2076"/>
                <a:gd name="T34" fmla="*/ 1382 w 2077"/>
                <a:gd name="T35" fmla="*/ 1650 h 2076"/>
                <a:gd name="T36" fmla="*/ 1608 w 2077"/>
                <a:gd name="T37" fmla="*/ 1720 h 2076"/>
                <a:gd name="T38" fmla="*/ 1723 w 2077"/>
                <a:gd name="T39" fmla="*/ 1623 h 2076"/>
                <a:gd name="T40" fmla="*/ 1613 w 2077"/>
                <a:gd name="T41" fmla="*/ 1464 h 2076"/>
                <a:gd name="T42" fmla="*/ 1730 w 2077"/>
                <a:gd name="T43" fmla="*/ 1175 h 2076"/>
                <a:gd name="T44" fmla="*/ 1929 w 2077"/>
                <a:gd name="T45" fmla="*/ 1118 h 2076"/>
                <a:gd name="T46" fmla="*/ 1934 w 2077"/>
                <a:gd name="T47" fmla="*/ 962 h 2076"/>
                <a:gd name="T48" fmla="*/ 1747 w 2077"/>
                <a:gd name="T49" fmla="*/ 934 h 2076"/>
                <a:gd name="T50" fmla="*/ 1624 w 2077"/>
                <a:gd name="T51" fmla="*/ 648 h 2076"/>
                <a:gd name="T52" fmla="*/ 1728 w 2077"/>
                <a:gd name="T53" fmla="*/ 463 h 2076"/>
                <a:gd name="T54" fmla="*/ 1616 w 2077"/>
                <a:gd name="T55" fmla="*/ 350 h 2076"/>
                <a:gd name="T56" fmla="*/ 1449 w 2077"/>
                <a:gd name="T57" fmla="*/ 461 h 2076"/>
                <a:gd name="T58" fmla="*/ 1159 w 2077"/>
                <a:gd name="T59" fmla="*/ 341 h 2076"/>
                <a:gd name="T60" fmla="*/ 1119 w 2077"/>
                <a:gd name="T61" fmla="*/ 145 h 2076"/>
                <a:gd name="T62" fmla="*/ 1139 w 2077"/>
                <a:gd name="T63" fmla="*/ 3 h 2076"/>
                <a:gd name="T64" fmla="*/ 1260 w 2077"/>
                <a:gd name="T65" fmla="*/ 152 h 2076"/>
                <a:gd name="T66" fmla="*/ 1547 w 2077"/>
                <a:gd name="T67" fmla="*/ 227 h 2076"/>
                <a:gd name="T68" fmla="*/ 1705 w 2077"/>
                <a:gd name="T69" fmla="*/ 239 h 2076"/>
                <a:gd name="T70" fmla="*/ 1866 w 2077"/>
                <a:gd name="T71" fmla="*/ 474 h 2076"/>
                <a:gd name="T72" fmla="*/ 1819 w 2077"/>
                <a:gd name="T73" fmla="*/ 714 h 2076"/>
                <a:gd name="T74" fmla="*/ 2032 w 2077"/>
                <a:gd name="T75" fmla="*/ 861 h 2076"/>
                <a:gd name="T76" fmla="*/ 2065 w 2077"/>
                <a:gd name="T77" fmla="*/ 1165 h 2076"/>
                <a:gd name="T78" fmla="*/ 1925 w 2077"/>
                <a:gd name="T79" fmla="*/ 1259 h 2076"/>
                <a:gd name="T80" fmla="*/ 1852 w 2077"/>
                <a:gd name="T81" fmla="*/ 1551 h 2076"/>
                <a:gd name="T82" fmla="*/ 1821 w 2077"/>
                <a:gd name="T83" fmla="*/ 1722 h 2076"/>
                <a:gd name="T84" fmla="*/ 1592 w 2077"/>
                <a:gd name="T85" fmla="*/ 1863 h 2076"/>
                <a:gd name="T86" fmla="*/ 1361 w 2077"/>
                <a:gd name="T87" fmla="*/ 1818 h 2076"/>
                <a:gd name="T88" fmla="*/ 1216 w 2077"/>
                <a:gd name="T89" fmla="*/ 2031 h 2076"/>
                <a:gd name="T90" fmla="*/ 910 w 2077"/>
                <a:gd name="T91" fmla="*/ 2064 h 2076"/>
                <a:gd name="T92" fmla="*/ 817 w 2077"/>
                <a:gd name="T93" fmla="*/ 1852 h 2076"/>
                <a:gd name="T94" fmla="*/ 508 w 2077"/>
                <a:gd name="T95" fmla="*/ 1857 h 2076"/>
                <a:gd name="T96" fmla="*/ 354 w 2077"/>
                <a:gd name="T97" fmla="*/ 1820 h 2076"/>
                <a:gd name="T98" fmla="*/ 216 w 2077"/>
                <a:gd name="T99" fmla="*/ 1577 h 2076"/>
                <a:gd name="T100" fmla="*/ 240 w 2077"/>
                <a:gd name="T101" fmla="*/ 1311 h 2076"/>
                <a:gd name="T102" fmla="*/ 26 w 2077"/>
                <a:gd name="T103" fmla="*/ 1192 h 2076"/>
                <a:gd name="T104" fmla="*/ 26 w 2077"/>
                <a:gd name="T105" fmla="*/ 884 h 2076"/>
                <a:gd name="T106" fmla="*/ 246 w 2077"/>
                <a:gd name="T107" fmla="*/ 748 h 2076"/>
                <a:gd name="T108" fmla="*/ 211 w 2077"/>
                <a:gd name="T109" fmla="*/ 474 h 2076"/>
                <a:gd name="T110" fmla="*/ 372 w 2077"/>
                <a:gd name="T111" fmla="*/ 239 h 2076"/>
                <a:gd name="T112" fmla="*/ 530 w 2077"/>
                <a:gd name="T113" fmla="*/ 227 h 2076"/>
                <a:gd name="T114" fmla="*/ 817 w 2077"/>
                <a:gd name="T115" fmla="*/ 224 h 2076"/>
                <a:gd name="T116" fmla="*/ 910 w 2077"/>
                <a:gd name="T117" fmla="*/ 12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7" h="2076">
                  <a:moveTo>
                    <a:pt x="971" y="140"/>
                  </a:moveTo>
                  <a:lnTo>
                    <a:pt x="967" y="140"/>
                  </a:lnTo>
                  <a:lnTo>
                    <a:pt x="964" y="142"/>
                  </a:lnTo>
                  <a:lnTo>
                    <a:pt x="961" y="145"/>
                  </a:lnTo>
                  <a:lnTo>
                    <a:pt x="959" y="149"/>
                  </a:lnTo>
                  <a:lnTo>
                    <a:pt x="958" y="152"/>
                  </a:lnTo>
                  <a:lnTo>
                    <a:pt x="958" y="277"/>
                  </a:lnTo>
                  <a:lnTo>
                    <a:pt x="956" y="296"/>
                  </a:lnTo>
                  <a:lnTo>
                    <a:pt x="948" y="314"/>
                  </a:lnTo>
                  <a:lnTo>
                    <a:pt x="936" y="329"/>
                  </a:lnTo>
                  <a:lnTo>
                    <a:pt x="920" y="340"/>
                  </a:lnTo>
                  <a:lnTo>
                    <a:pt x="902" y="346"/>
                  </a:lnTo>
                  <a:lnTo>
                    <a:pt x="849" y="360"/>
                  </a:lnTo>
                  <a:lnTo>
                    <a:pt x="796" y="377"/>
                  </a:lnTo>
                  <a:lnTo>
                    <a:pt x="745" y="397"/>
                  </a:lnTo>
                  <a:lnTo>
                    <a:pt x="697" y="422"/>
                  </a:lnTo>
                  <a:lnTo>
                    <a:pt x="649" y="451"/>
                  </a:lnTo>
                  <a:lnTo>
                    <a:pt x="631" y="460"/>
                  </a:lnTo>
                  <a:lnTo>
                    <a:pt x="612" y="463"/>
                  </a:lnTo>
                  <a:lnTo>
                    <a:pt x="594" y="461"/>
                  </a:lnTo>
                  <a:lnTo>
                    <a:pt x="576" y="455"/>
                  </a:lnTo>
                  <a:lnTo>
                    <a:pt x="561" y="443"/>
                  </a:lnTo>
                  <a:lnTo>
                    <a:pt x="471" y="352"/>
                  </a:lnTo>
                  <a:lnTo>
                    <a:pt x="468" y="350"/>
                  </a:lnTo>
                  <a:lnTo>
                    <a:pt x="465" y="349"/>
                  </a:lnTo>
                  <a:lnTo>
                    <a:pt x="462" y="349"/>
                  </a:lnTo>
                  <a:lnTo>
                    <a:pt x="459" y="349"/>
                  </a:lnTo>
                  <a:lnTo>
                    <a:pt x="456" y="350"/>
                  </a:lnTo>
                  <a:lnTo>
                    <a:pt x="453" y="352"/>
                  </a:lnTo>
                  <a:lnTo>
                    <a:pt x="356" y="450"/>
                  </a:lnTo>
                  <a:lnTo>
                    <a:pt x="353" y="456"/>
                  </a:lnTo>
                  <a:lnTo>
                    <a:pt x="353" y="462"/>
                  </a:lnTo>
                  <a:lnTo>
                    <a:pt x="356" y="467"/>
                  </a:lnTo>
                  <a:lnTo>
                    <a:pt x="446" y="557"/>
                  </a:lnTo>
                  <a:lnTo>
                    <a:pt x="457" y="573"/>
                  </a:lnTo>
                  <a:lnTo>
                    <a:pt x="465" y="591"/>
                  </a:lnTo>
                  <a:lnTo>
                    <a:pt x="466" y="610"/>
                  </a:lnTo>
                  <a:lnTo>
                    <a:pt x="462" y="629"/>
                  </a:lnTo>
                  <a:lnTo>
                    <a:pt x="454" y="645"/>
                  </a:lnTo>
                  <a:lnTo>
                    <a:pt x="425" y="693"/>
                  </a:lnTo>
                  <a:lnTo>
                    <a:pt x="400" y="742"/>
                  </a:lnTo>
                  <a:lnTo>
                    <a:pt x="379" y="793"/>
                  </a:lnTo>
                  <a:lnTo>
                    <a:pt x="362" y="845"/>
                  </a:lnTo>
                  <a:lnTo>
                    <a:pt x="350" y="899"/>
                  </a:lnTo>
                  <a:lnTo>
                    <a:pt x="343" y="918"/>
                  </a:lnTo>
                  <a:lnTo>
                    <a:pt x="332" y="933"/>
                  </a:lnTo>
                  <a:lnTo>
                    <a:pt x="317" y="945"/>
                  </a:lnTo>
                  <a:lnTo>
                    <a:pt x="300" y="952"/>
                  </a:lnTo>
                  <a:lnTo>
                    <a:pt x="281" y="955"/>
                  </a:lnTo>
                  <a:lnTo>
                    <a:pt x="153" y="955"/>
                  </a:lnTo>
                  <a:lnTo>
                    <a:pt x="150" y="955"/>
                  </a:lnTo>
                  <a:lnTo>
                    <a:pt x="147" y="958"/>
                  </a:lnTo>
                  <a:lnTo>
                    <a:pt x="144" y="961"/>
                  </a:lnTo>
                  <a:lnTo>
                    <a:pt x="143" y="964"/>
                  </a:lnTo>
                  <a:lnTo>
                    <a:pt x="142" y="967"/>
                  </a:lnTo>
                  <a:lnTo>
                    <a:pt x="142" y="1105"/>
                  </a:lnTo>
                  <a:lnTo>
                    <a:pt x="143" y="1109"/>
                  </a:lnTo>
                  <a:lnTo>
                    <a:pt x="144" y="1113"/>
                  </a:lnTo>
                  <a:lnTo>
                    <a:pt x="147" y="1115"/>
                  </a:lnTo>
                  <a:lnTo>
                    <a:pt x="150" y="1117"/>
                  </a:lnTo>
                  <a:lnTo>
                    <a:pt x="153" y="1118"/>
                  </a:lnTo>
                  <a:lnTo>
                    <a:pt x="281" y="1118"/>
                  </a:lnTo>
                  <a:lnTo>
                    <a:pt x="300" y="1120"/>
                  </a:lnTo>
                  <a:lnTo>
                    <a:pt x="317" y="1128"/>
                  </a:lnTo>
                  <a:lnTo>
                    <a:pt x="332" y="1140"/>
                  </a:lnTo>
                  <a:lnTo>
                    <a:pt x="343" y="1156"/>
                  </a:lnTo>
                  <a:lnTo>
                    <a:pt x="350" y="1174"/>
                  </a:lnTo>
                  <a:lnTo>
                    <a:pt x="362" y="1228"/>
                  </a:lnTo>
                  <a:lnTo>
                    <a:pt x="379" y="1280"/>
                  </a:lnTo>
                  <a:lnTo>
                    <a:pt x="400" y="1331"/>
                  </a:lnTo>
                  <a:lnTo>
                    <a:pt x="425" y="1379"/>
                  </a:lnTo>
                  <a:lnTo>
                    <a:pt x="454" y="1427"/>
                  </a:lnTo>
                  <a:lnTo>
                    <a:pt x="462" y="1445"/>
                  </a:lnTo>
                  <a:lnTo>
                    <a:pt x="467" y="1464"/>
                  </a:lnTo>
                  <a:lnTo>
                    <a:pt x="465" y="1483"/>
                  </a:lnTo>
                  <a:lnTo>
                    <a:pt x="457" y="1500"/>
                  </a:lnTo>
                  <a:lnTo>
                    <a:pt x="446" y="1515"/>
                  </a:lnTo>
                  <a:lnTo>
                    <a:pt x="356" y="1606"/>
                  </a:lnTo>
                  <a:lnTo>
                    <a:pt x="353" y="1611"/>
                  </a:lnTo>
                  <a:lnTo>
                    <a:pt x="353" y="1617"/>
                  </a:lnTo>
                  <a:lnTo>
                    <a:pt x="356" y="1623"/>
                  </a:lnTo>
                  <a:lnTo>
                    <a:pt x="453" y="1720"/>
                  </a:lnTo>
                  <a:lnTo>
                    <a:pt x="456" y="1722"/>
                  </a:lnTo>
                  <a:lnTo>
                    <a:pt x="459" y="1723"/>
                  </a:lnTo>
                  <a:lnTo>
                    <a:pt x="462" y="1724"/>
                  </a:lnTo>
                  <a:lnTo>
                    <a:pt x="465" y="1723"/>
                  </a:lnTo>
                  <a:lnTo>
                    <a:pt x="468" y="1722"/>
                  </a:lnTo>
                  <a:lnTo>
                    <a:pt x="471" y="1720"/>
                  </a:lnTo>
                  <a:lnTo>
                    <a:pt x="559" y="1630"/>
                  </a:lnTo>
                  <a:lnTo>
                    <a:pt x="574" y="1619"/>
                  </a:lnTo>
                  <a:lnTo>
                    <a:pt x="591" y="1612"/>
                  </a:lnTo>
                  <a:lnTo>
                    <a:pt x="609" y="1610"/>
                  </a:lnTo>
                  <a:lnTo>
                    <a:pt x="629" y="1614"/>
                  </a:lnTo>
                  <a:lnTo>
                    <a:pt x="648" y="1622"/>
                  </a:lnTo>
                  <a:lnTo>
                    <a:pt x="695" y="1651"/>
                  </a:lnTo>
                  <a:lnTo>
                    <a:pt x="744" y="1676"/>
                  </a:lnTo>
                  <a:lnTo>
                    <a:pt x="795" y="1697"/>
                  </a:lnTo>
                  <a:lnTo>
                    <a:pt x="846" y="1714"/>
                  </a:lnTo>
                  <a:lnTo>
                    <a:pt x="900" y="1726"/>
                  </a:lnTo>
                  <a:lnTo>
                    <a:pt x="919" y="1733"/>
                  </a:lnTo>
                  <a:lnTo>
                    <a:pt x="935" y="1744"/>
                  </a:lnTo>
                  <a:lnTo>
                    <a:pt x="947" y="1759"/>
                  </a:lnTo>
                  <a:lnTo>
                    <a:pt x="955" y="1776"/>
                  </a:lnTo>
                  <a:lnTo>
                    <a:pt x="957" y="1796"/>
                  </a:lnTo>
                  <a:lnTo>
                    <a:pt x="957" y="1922"/>
                  </a:lnTo>
                  <a:lnTo>
                    <a:pt x="958" y="1926"/>
                  </a:lnTo>
                  <a:lnTo>
                    <a:pt x="959" y="1929"/>
                  </a:lnTo>
                  <a:lnTo>
                    <a:pt x="963" y="1932"/>
                  </a:lnTo>
                  <a:lnTo>
                    <a:pt x="966" y="1934"/>
                  </a:lnTo>
                  <a:lnTo>
                    <a:pt x="970" y="1934"/>
                  </a:lnTo>
                  <a:lnTo>
                    <a:pt x="1108" y="1934"/>
                  </a:lnTo>
                  <a:lnTo>
                    <a:pt x="1111" y="1934"/>
                  </a:lnTo>
                  <a:lnTo>
                    <a:pt x="1114" y="1932"/>
                  </a:lnTo>
                  <a:lnTo>
                    <a:pt x="1118" y="1929"/>
                  </a:lnTo>
                  <a:lnTo>
                    <a:pt x="1119" y="1926"/>
                  </a:lnTo>
                  <a:lnTo>
                    <a:pt x="1120" y="1922"/>
                  </a:lnTo>
                  <a:lnTo>
                    <a:pt x="1120" y="1796"/>
                  </a:lnTo>
                  <a:lnTo>
                    <a:pt x="1123" y="1776"/>
                  </a:lnTo>
                  <a:lnTo>
                    <a:pt x="1130" y="1759"/>
                  </a:lnTo>
                  <a:lnTo>
                    <a:pt x="1142" y="1744"/>
                  </a:lnTo>
                  <a:lnTo>
                    <a:pt x="1158" y="1733"/>
                  </a:lnTo>
                  <a:lnTo>
                    <a:pt x="1177" y="1726"/>
                  </a:lnTo>
                  <a:lnTo>
                    <a:pt x="1231" y="1714"/>
                  </a:lnTo>
                  <a:lnTo>
                    <a:pt x="1282" y="1697"/>
                  </a:lnTo>
                  <a:lnTo>
                    <a:pt x="1333" y="1676"/>
                  </a:lnTo>
                  <a:lnTo>
                    <a:pt x="1382" y="1650"/>
                  </a:lnTo>
                  <a:lnTo>
                    <a:pt x="1430" y="1622"/>
                  </a:lnTo>
                  <a:lnTo>
                    <a:pt x="1447" y="1614"/>
                  </a:lnTo>
                  <a:lnTo>
                    <a:pt x="1466" y="1610"/>
                  </a:lnTo>
                  <a:lnTo>
                    <a:pt x="1485" y="1611"/>
                  </a:lnTo>
                  <a:lnTo>
                    <a:pt x="1503" y="1619"/>
                  </a:lnTo>
                  <a:lnTo>
                    <a:pt x="1518" y="1630"/>
                  </a:lnTo>
                  <a:lnTo>
                    <a:pt x="1608" y="1720"/>
                  </a:lnTo>
                  <a:lnTo>
                    <a:pt x="1611" y="1722"/>
                  </a:lnTo>
                  <a:lnTo>
                    <a:pt x="1614" y="1723"/>
                  </a:lnTo>
                  <a:lnTo>
                    <a:pt x="1617" y="1724"/>
                  </a:lnTo>
                  <a:lnTo>
                    <a:pt x="1619" y="1723"/>
                  </a:lnTo>
                  <a:lnTo>
                    <a:pt x="1622" y="1722"/>
                  </a:lnTo>
                  <a:lnTo>
                    <a:pt x="1625" y="1720"/>
                  </a:lnTo>
                  <a:lnTo>
                    <a:pt x="1723" y="1623"/>
                  </a:lnTo>
                  <a:lnTo>
                    <a:pt x="1726" y="1618"/>
                  </a:lnTo>
                  <a:lnTo>
                    <a:pt x="1726" y="1611"/>
                  </a:lnTo>
                  <a:lnTo>
                    <a:pt x="1723" y="1606"/>
                  </a:lnTo>
                  <a:lnTo>
                    <a:pt x="1633" y="1516"/>
                  </a:lnTo>
                  <a:lnTo>
                    <a:pt x="1621" y="1501"/>
                  </a:lnTo>
                  <a:lnTo>
                    <a:pt x="1615" y="1483"/>
                  </a:lnTo>
                  <a:lnTo>
                    <a:pt x="1613" y="1464"/>
                  </a:lnTo>
                  <a:lnTo>
                    <a:pt x="1616" y="1446"/>
                  </a:lnTo>
                  <a:lnTo>
                    <a:pt x="1624" y="1428"/>
                  </a:lnTo>
                  <a:lnTo>
                    <a:pt x="1654" y="1380"/>
                  </a:lnTo>
                  <a:lnTo>
                    <a:pt x="1679" y="1332"/>
                  </a:lnTo>
                  <a:lnTo>
                    <a:pt x="1700" y="1281"/>
                  </a:lnTo>
                  <a:lnTo>
                    <a:pt x="1717" y="1229"/>
                  </a:lnTo>
                  <a:lnTo>
                    <a:pt x="1730" y="1175"/>
                  </a:lnTo>
                  <a:lnTo>
                    <a:pt x="1736" y="1156"/>
                  </a:lnTo>
                  <a:lnTo>
                    <a:pt x="1747" y="1141"/>
                  </a:lnTo>
                  <a:lnTo>
                    <a:pt x="1761" y="1128"/>
                  </a:lnTo>
                  <a:lnTo>
                    <a:pt x="1779" y="1121"/>
                  </a:lnTo>
                  <a:lnTo>
                    <a:pt x="1798" y="1119"/>
                  </a:lnTo>
                  <a:lnTo>
                    <a:pt x="1925" y="1119"/>
                  </a:lnTo>
                  <a:lnTo>
                    <a:pt x="1929" y="1118"/>
                  </a:lnTo>
                  <a:lnTo>
                    <a:pt x="1932" y="1117"/>
                  </a:lnTo>
                  <a:lnTo>
                    <a:pt x="1934" y="1114"/>
                  </a:lnTo>
                  <a:lnTo>
                    <a:pt x="1936" y="1110"/>
                  </a:lnTo>
                  <a:lnTo>
                    <a:pt x="1936" y="1107"/>
                  </a:lnTo>
                  <a:lnTo>
                    <a:pt x="1936" y="969"/>
                  </a:lnTo>
                  <a:lnTo>
                    <a:pt x="1936" y="965"/>
                  </a:lnTo>
                  <a:lnTo>
                    <a:pt x="1934" y="962"/>
                  </a:lnTo>
                  <a:lnTo>
                    <a:pt x="1932" y="959"/>
                  </a:lnTo>
                  <a:lnTo>
                    <a:pt x="1929" y="958"/>
                  </a:lnTo>
                  <a:lnTo>
                    <a:pt x="1925" y="957"/>
                  </a:lnTo>
                  <a:lnTo>
                    <a:pt x="1798" y="957"/>
                  </a:lnTo>
                  <a:lnTo>
                    <a:pt x="1779" y="954"/>
                  </a:lnTo>
                  <a:lnTo>
                    <a:pt x="1761" y="946"/>
                  </a:lnTo>
                  <a:lnTo>
                    <a:pt x="1747" y="934"/>
                  </a:lnTo>
                  <a:lnTo>
                    <a:pt x="1736" y="919"/>
                  </a:lnTo>
                  <a:lnTo>
                    <a:pt x="1730" y="900"/>
                  </a:lnTo>
                  <a:lnTo>
                    <a:pt x="1716" y="847"/>
                  </a:lnTo>
                  <a:lnTo>
                    <a:pt x="1699" y="794"/>
                  </a:lnTo>
                  <a:lnTo>
                    <a:pt x="1678" y="744"/>
                  </a:lnTo>
                  <a:lnTo>
                    <a:pt x="1654" y="694"/>
                  </a:lnTo>
                  <a:lnTo>
                    <a:pt x="1624" y="648"/>
                  </a:lnTo>
                  <a:lnTo>
                    <a:pt x="1616" y="630"/>
                  </a:lnTo>
                  <a:lnTo>
                    <a:pt x="1613" y="611"/>
                  </a:lnTo>
                  <a:lnTo>
                    <a:pt x="1615" y="592"/>
                  </a:lnTo>
                  <a:lnTo>
                    <a:pt x="1621" y="574"/>
                  </a:lnTo>
                  <a:lnTo>
                    <a:pt x="1633" y="559"/>
                  </a:lnTo>
                  <a:lnTo>
                    <a:pt x="1724" y="468"/>
                  </a:lnTo>
                  <a:lnTo>
                    <a:pt x="1728" y="463"/>
                  </a:lnTo>
                  <a:lnTo>
                    <a:pt x="1728" y="457"/>
                  </a:lnTo>
                  <a:lnTo>
                    <a:pt x="1724" y="451"/>
                  </a:lnTo>
                  <a:lnTo>
                    <a:pt x="1626" y="354"/>
                  </a:lnTo>
                  <a:lnTo>
                    <a:pt x="1623" y="351"/>
                  </a:lnTo>
                  <a:lnTo>
                    <a:pt x="1621" y="350"/>
                  </a:lnTo>
                  <a:lnTo>
                    <a:pt x="1618" y="350"/>
                  </a:lnTo>
                  <a:lnTo>
                    <a:pt x="1616" y="350"/>
                  </a:lnTo>
                  <a:lnTo>
                    <a:pt x="1613" y="351"/>
                  </a:lnTo>
                  <a:lnTo>
                    <a:pt x="1609" y="354"/>
                  </a:lnTo>
                  <a:lnTo>
                    <a:pt x="1520" y="444"/>
                  </a:lnTo>
                  <a:lnTo>
                    <a:pt x="1504" y="456"/>
                  </a:lnTo>
                  <a:lnTo>
                    <a:pt x="1486" y="462"/>
                  </a:lnTo>
                  <a:lnTo>
                    <a:pt x="1467" y="464"/>
                  </a:lnTo>
                  <a:lnTo>
                    <a:pt x="1449" y="461"/>
                  </a:lnTo>
                  <a:lnTo>
                    <a:pt x="1431" y="452"/>
                  </a:lnTo>
                  <a:lnTo>
                    <a:pt x="1384" y="423"/>
                  </a:lnTo>
                  <a:lnTo>
                    <a:pt x="1335" y="399"/>
                  </a:lnTo>
                  <a:lnTo>
                    <a:pt x="1284" y="378"/>
                  </a:lnTo>
                  <a:lnTo>
                    <a:pt x="1232" y="361"/>
                  </a:lnTo>
                  <a:lnTo>
                    <a:pt x="1178" y="348"/>
                  </a:lnTo>
                  <a:lnTo>
                    <a:pt x="1159" y="341"/>
                  </a:lnTo>
                  <a:lnTo>
                    <a:pt x="1143" y="330"/>
                  </a:lnTo>
                  <a:lnTo>
                    <a:pt x="1131" y="315"/>
                  </a:lnTo>
                  <a:lnTo>
                    <a:pt x="1124" y="298"/>
                  </a:lnTo>
                  <a:lnTo>
                    <a:pt x="1121" y="278"/>
                  </a:lnTo>
                  <a:lnTo>
                    <a:pt x="1121" y="152"/>
                  </a:lnTo>
                  <a:lnTo>
                    <a:pt x="1121" y="149"/>
                  </a:lnTo>
                  <a:lnTo>
                    <a:pt x="1119" y="145"/>
                  </a:lnTo>
                  <a:lnTo>
                    <a:pt x="1117" y="142"/>
                  </a:lnTo>
                  <a:lnTo>
                    <a:pt x="1112" y="140"/>
                  </a:lnTo>
                  <a:lnTo>
                    <a:pt x="1109" y="140"/>
                  </a:lnTo>
                  <a:lnTo>
                    <a:pt x="971" y="140"/>
                  </a:lnTo>
                  <a:close/>
                  <a:moveTo>
                    <a:pt x="970" y="0"/>
                  </a:moveTo>
                  <a:lnTo>
                    <a:pt x="1108" y="0"/>
                  </a:lnTo>
                  <a:lnTo>
                    <a:pt x="1139" y="3"/>
                  </a:lnTo>
                  <a:lnTo>
                    <a:pt x="1167" y="12"/>
                  </a:lnTo>
                  <a:lnTo>
                    <a:pt x="1193" y="25"/>
                  </a:lnTo>
                  <a:lnTo>
                    <a:pt x="1216" y="44"/>
                  </a:lnTo>
                  <a:lnTo>
                    <a:pt x="1234" y="66"/>
                  </a:lnTo>
                  <a:lnTo>
                    <a:pt x="1248" y="93"/>
                  </a:lnTo>
                  <a:lnTo>
                    <a:pt x="1257" y="121"/>
                  </a:lnTo>
                  <a:lnTo>
                    <a:pt x="1260" y="152"/>
                  </a:lnTo>
                  <a:lnTo>
                    <a:pt x="1260" y="223"/>
                  </a:lnTo>
                  <a:lnTo>
                    <a:pt x="1329" y="245"/>
                  </a:lnTo>
                  <a:lnTo>
                    <a:pt x="1394" y="272"/>
                  </a:lnTo>
                  <a:lnTo>
                    <a:pt x="1457" y="305"/>
                  </a:lnTo>
                  <a:lnTo>
                    <a:pt x="1508" y="255"/>
                  </a:lnTo>
                  <a:lnTo>
                    <a:pt x="1527" y="239"/>
                  </a:lnTo>
                  <a:lnTo>
                    <a:pt x="1547" y="227"/>
                  </a:lnTo>
                  <a:lnTo>
                    <a:pt x="1569" y="217"/>
                  </a:lnTo>
                  <a:lnTo>
                    <a:pt x="1592" y="212"/>
                  </a:lnTo>
                  <a:lnTo>
                    <a:pt x="1616" y="210"/>
                  </a:lnTo>
                  <a:lnTo>
                    <a:pt x="1640" y="212"/>
                  </a:lnTo>
                  <a:lnTo>
                    <a:pt x="1663" y="217"/>
                  </a:lnTo>
                  <a:lnTo>
                    <a:pt x="1684" y="227"/>
                  </a:lnTo>
                  <a:lnTo>
                    <a:pt x="1705" y="239"/>
                  </a:lnTo>
                  <a:lnTo>
                    <a:pt x="1723" y="255"/>
                  </a:lnTo>
                  <a:lnTo>
                    <a:pt x="1821" y="352"/>
                  </a:lnTo>
                  <a:lnTo>
                    <a:pt x="1839" y="373"/>
                  </a:lnTo>
                  <a:lnTo>
                    <a:pt x="1852" y="397"/>
                  </a:lnTo>
                  <a:lnTo>
                    <a:pt x="1862" y="422"/>
                  </a:lnTo>
                  <a:lnTo>
                    <a:pt x="1866" y="447"/>
                  </a:lnTo>
                  <a:lnTo>
                    <a:pt x="1866" y="474"/>
                  </a:lnTo>
                  <a:lnTo>
                    <a:pt x="1862" y="499"/>
                  </a:lnTo>
                  <a:lnTo>
                    <a:pt x="1852" y="523"/>
                  </a:lnTo>
                  <a:lnTo>
                    <a:pt x="1839" y="546"/>
                  </a:lnTo>
                  <a:lnTo>
                    <a:pt x="1821" y="567"/>
                  </a:lnTo>
                  <a:lnTo>
                    <a:pt x="1771" y="618"/>
                  </a:lnTo>
                  <a:lnTo>
                    <a:pt x="1796" y="665"/>
                  </a:lnTo>
                  <a:lnTo>
                    <a:pt x="1819" y="714"/>
                  </a:lnTo>
                  <a:lnTo>
                    <a:pt x="1837" y="765"/>
                  </a:lnTo>
                  <a:lnTo>
                    <a:pt x="1853" y="816"/>
                  </a:lnTo>
                  <a:lnTo>
                    <a:pt x="1925" y="816"/>
                  </a:lnTo>
                  <a:lnTo>
                    <a:pt x="1955" y="818"/>
                  </a:lnTo>
                  <a:lnTo>
                    <a:pt x="1984" y="828"/>
                  </a:lnTo>
                  <a:lnTo>
                    <a:pt x="2010" y="842"/>
                  </a:lnTo>
                  <a:lnTo>
                    <a:pt x="2032" y="861"/>
                  </a:lnTo>
                  <a:lnTo>
                    <a:pt x="2051" y="883"/>
                  </a:lnTo>
                  <a:lnTo>
                    <a:pt x="2065" y="909"/>
                  </a:lnTo>
                  <a:lnTo>
                    <a:pt x="2075" y="938"/>
                  </a:lnTo>
                  <a:lnTo>
                    <a:pt x="2077" y="968"/>
                  </a:lnTo>
                  <a:lnTo>
                    <a:pt x="2077" y="1106"/>
                  </a:lnTo>
                  <a:lnTo>
                    <a:pt x="2075" y="1137"/>
                  </a:lnTo>
                  <a:lnTo>
                    <a:pt x="2065" y="1165"/>
                  </a:lnTo>
                  <a:lnTo>
                    <a:pt x="2051" y="1192"/>
                  </a:lnTo>
                  <a:lnTo>
                    <a:pt x="2032" y="1214"/>
                  </a:lnTo>
                  <a:lnTo>
                    <a:pt x="2010" y="1233"/>
                  </a:lnTo>
                  <a:lnTo>
                    <a:pt x="1984" y="1247"/>
                  </a:lnTo>
                  <a:lnTo>
                    <a:pt x="1955" y="1255"/>
                  </a:lnTo>
                  <a:lnTo>
                    <a:pt x="1925" y="1258"/>
                  </a:lnTo>
                  <a:lnTo>
                    <a:pt x="1925" y="1259"/>
                  </a:lnTo>
                  <a:lnTo>
                    <a:pt x="1853" y="1259"/>
                  </a:lnTo>
                  <a:lnTo>
                    <a:pt x="1831" y="1328"/>
                  </a:lnTo>
                  <a:lnTo>
                    <a:pt x="1803" y="1393"/>
                  </a:lnTo>
                  <a:lnTo>
                    <a:pt x="1771" y="1456"/>
                  </a:lnTo>
                  <a:lnTo>
                    <a:pt x="1821" y="1507"/>
                  </a:lnTo>
                  <a:lnTo>
                    <a:pt x="1839" y="1528"/>
                  </a:lnTo>
                  <a:lnTo>
                    <a:pt x="1852" y="1551"/>
                  </a:lnTo>
                  <a:lnTo>
                    <a:pt x="1862" y="1577"/>
                  </a:lnTo>
                  <a:lnTo>
                    <a:pt x="1866" y="1602"/>
                  </a:lnTo>
                  <a:lnTo>
                    <a:pt x="1866" y="1628"/>
                  </a:lnTo>
                  <a:lnTo>
                    <a:pt x="1862" y="1654"/>
                  </a:lnTo>
                  <a:lnTo>
                    <a:pt x="1852" y="1678"/>
                  </a:lnTo>
                  <a:lnTo>
                    <a:pt x="1839" y="1701"/>
                  </a:lnTo>
                  <a:lnTo>
                    <a:pt x="1821" y="1722"/>
                  </a:lnTo>
                  <a:lnTo>
                    <a:pt x="1723" y="1820"/>
                  </a:lnTo>
                  <a:lnTo>
                    <a:pt x="1705" y="1836"/>
                  </a:lnTo>
                  <a:lnTo>
                    <a:pt x="1684" y="1849"/>
                  </a:lnTo>
                  <a:lnTo>
                    <a:pt x="1663" y="1857"/>
                  </a:lnTo>
                  <a:lnTo>
                    <a:pt x="1640" y="1863"/>
                  </a:lnTo>
                  <a:lnTo>
                    <a:pt x="1616" y="1864"/>
                  </a:lnTo>
                  <a:lnTo>
                    <a:pt x="1592" y="1863"/>
                  </a:lnTo>
                  <a:lnTo>
                    <a:pt x="1569" y="1857"/>
                  </a:lnTo>
                  <a:lnTo>
                    <a:pt x="1547" y="1849"/>
                  </a:lnTo>
                  <a:lnTo>
                    <a:pt x="1527" y="1836"/>
                  </a:lnTo>
                  <a:lnTo>
                    <a:pt x="1508" y="1820"/>
                  </a:lnTo>
                  <a:lnTo>
                    <a:pt x="1457" y="1770"/>
                  </a:lnTo>
                  <a:lnTo>
                    <a:pt x="1410" y="1796"/>
                  </a:lnTo>
                  <a:lnTo>
                    <a:pt x="1361" y="1818"/>
                  </a:lnTo>
                  <a:lnTo>
                    <a:pt x="1312" y="1837"/>
                  </a:lnTo>
                  <a:lnTo>
                    <a:pt x="1260" y="1852"/>
                  </a:lnTo>
                  <a:lnTo>
                    <a:pt x="1260" y="1924"/>
                  </a:lnTo>
                  <a:lnTo>
                    <a:pt x="1257" y="1954"/>
                  </a:lnTo>
                  <a:lnTo>
                    <a:pt x="1248" y="1983"/>
                  </a:lnTo>
                  <a:lnTo>
                    <a:pt x="1234" y="2009"/>
                  </a:lnTo>
                  <a:lnTo>
                    <a:pt x="1216" y="2031"/>
                  </a:lnTo>
                  <a:lnTo>
                    <a:pt x="1193" y="2050"/>
                  </a:lnTo>
                  <a:lnTo>
                    <a:pt x="1167" y="2064"/>
                  </a:lnTo>
                  <a:lnTo>
                    <a:pt x="1139" y="2073"/>
                  </a:lnTo>
                  <a:lnTo>
                    <a:pt x="1108" y="2076"/>
                  </a:lnTo>
                  <a:lnTo>
                    <a:pt x="970" y="2076"/>
                  </a:lnTo>
                  <a:lnTo>
                    <a:pt x="938" y="2073"/>
                  </a:lnTo>
                  <a:lnTo>
                    <a:pt x="910" y="2064"/>
                  </a:lnTo>
                  <a:lnTo>
                    <a:pt x="884" y="2050"/>
                  </a:lnTo>
                  <a:lnTo>
                    <a:pt x="861" y="2031"/>
                  </a:lnTo>
                  <a:lnTo>
                    <a:pt x="843" y="2009"/>
                  </a:lnTo>
                  <a:lnTo>
                    <a:pt x="829" y="1983"/>
                  </a:lnTo>
                  <a:lnTo>
                    <a:pt x="820" y="1954"/>
                  </a:lnTo>
                  <a:lnTo>
                    <a:pt x="817" y="1924"/>
                  </a:lnTo>
                  <a:lnTo>
                    <a:pt x="817" y="1852"/>
                  </a:lnTo>
                  <a:lnTo>
                    <a:pt x="748" y="1831"/>
                  </a:lnTo>
                  <a:lnTo>
                    <a:pt x="683" y="1802"/>
                  </a:lnTo>
                  <a:lnTo>
                    <a:pt x="620" y="1770"/>
                  </a:lnTo>
                  <a:lnTo>
                    <a:pt x="569" y="1820"/>
                  </a:lnTo>
                  <a:lnTo>
                    <a:pt x="550" y="1836"/>
                  </a:lnTo>
                  <a:lnTo>
                    <a:pt x="530" y="1849"/>
                  </a:lnTo>
                  <a:lnTo>
                    <a:pt x="508" y="1857"/>
                  </a:lnTo>
                  <a:lnTo>
                    <a:pt x="486" y="1863"/>
                  </a:lnTo>
                  <a:lnTo>
                    <a:pt x="461" y="1864"/>
                  </a:lnTo>
                  <a:lnTo>
                    <a:pt x="437" y="1863"/>
                  </a:lnTo>
                  <a:lnTo>
                    <a:pt x="414" y="1857"/>
                  </a:lnTo>
                  <a:lnTo>
                    <a:pt x="393" y="1849"/>
                  </a:lnTo>
                  <a:lnTo>
                    <a:pt x="372" y="1836"/>
                  </a:lnTo>
                  <a:lnTo>
                    <a:pt x="354" y="1820"/>
                  </a:lnTo>
                  <a:lnTo>
                    <a:pt x="256" y="1722"/>
                  </a:lnTo>
                  <a:lnTo>
                    <a:pt x="238" y="1701"/>
                  </a:lnTo>
                  <a:lnTo>
                    <a:pt x="225" y="1678"/>
                  </a:lnTo>
                  <a:lnTo>
                    <a:pt x="216" y="1654"/>
                  </a:lnTo>
                  <a:lnTo>
                    <a:pt x="211" y="1628"/>
                  </a:lnTo>
                  <a:lnTo>
                    <a:pt x="211" y="1602"/>
                  </a:lnTo>
                  <a:lnTo>
                    <a:pt x="216" y="1577"/>
                  </a:lnTo>
                  <a:lnTo>
                    <a:pt x="225" y="1551"/>
                  </a:lnTo>
                  <a:lnTo>
                    <a:pt x="238" y="1528"/>
                  </a:lnTo>
                  <a:lnTo>
                    <a:pt x="256" y="1507"/>
                  </a:lnTo>
                  <a:lnTo>
                    <a:pt x="306" y="1456"/>
                  </a:lnTo>
                  <a:lnTo>
                    <a:pt x="281" y="1410"/>
                  </a:lnTo>
                  <a:lnTo>
                    <a:pt x="259" y="1360"/>
                  </a:lnTo>
                  <a:lnTo>
                    <a:pt x="240" y="1311"/>
                  </a:lnTo>
                  <a:lnTo>
                    <a:pt x="224" y="1259"/>
                  </a:lnTo>
                  <a:lnTo>
                    <a:pt x="152" y="1259"/>
                  </a:lnTo>
                  <a:lnTo>
                    <a:pt x="122" y="1256"/>
                  </a:lnTo>
                  <a:lnTo>
                    <a:pt x="93" y="1248"/>
                  </a:lnTo>
                  <a:lnTo>
                    <a:pt x="67" y="1233"/>
                  </a:lnTo>
                  <a:lnTo>
                    <a:pt x="45" y="1215"/>
                  </a:lnTo>
                  <a:lnTo>
                    <a:pt x="26" y="1192"/>
                  </a:lnTo>
                  <a:lnTo>
                    <a:pt x="12" y="1166"/>
                  </a:lnTo>
                  <a:lnTo>
                    <a:pt x="3" y="1138"/>
                  </a:lnTo>
                  <a:lnTo>
                    <a:pt x="0" y="1107"/>
                  </a:lnTo>
                  <a:lnTo>
                    <a:pt x="0" y="969"/>
                  </a:lnTo>
                  <a:lnTo>
                    <a:pt x="3" y="938"/>
                  </a:lnTo>
                  <a:lnTo>
                    <a:pt x="12" y="909"/>
                  </a:lnTo>
                  <a:lnTo>
                    <a:pt x="26" y="884"/>
                  </a:lnTo>
                  <a:lnTo>
                    <a:pt x="45" y="861"/>
                  </a:lnTo>
                  <a:lnTo>
                    <a:pt x="67" y="843"/>
                  </a:lnTo>
                  <a:lnTo>
                    <a:pt x="93" y="829"/>
                  </a:lnTo>
                  <a:lnTo>
                    <a:pt x="122" y="819"/>
                  </a:lnTo>
                  <a:lnTo>
                    <a:pt x="152" y="816"/>
                  </a:lnTo>
                  <a:lnTo>
                    <a:pt x="224" y="816"/>
                  </a:lnTo>
                  <a:lnTo>
                    <a:pt x="246" y="748"/>
                  </a:lnTo>
                  <a:lnTo>
                    <a:pt x="274" y="682"/>
                  </a:lnTo>
                  <a:lnTo>
                    <a:pt x="306" y="619"/>
                  </a:lnTo>
                  <a:lnTo>
                    <a:pt x="256" y="568"/>
                  </a:lnTo>
                  <a:lnTo>
                    <a:pt x="238" y="547"/>
                  </a:lnTo>
                  <a:lnTo>
                    <a:pt x="225" y="524"/>
                  </a:lnTo>
                  <a:lnTo>
                    <a:pt x="216" y="500"/>
                  </a:lnTo>
                  <a:lnTo>
                    <a:pt x="211" y="474"/>
                  </a:lnTo>
                  <a:lnTo>
                    <a:pt x="211" y="448"/>
                  </a:lnTo>
                  <a:lnTo>
                    <a:pt x="216" y="422"/>
                  </a:lnTo>
                  <a:lnTo>
                    <a:pt x="225" y="398"/>
                  </a:lnTo>
                  <a:lnTo>
                    <a:pt x="238" y="374"/>
                  </a:lnTo>
                  <a:lnTo>
                    <a:pt x="256" y="353"/>
                  </a:lnTo>
                  <a:lnTo>
                    <a:pt x="354" y="255"/>
                  </a:lnTo>
                  <a:lnTo>
                    <a:pt x="372" y="239"/>
                  </a:lnTo>
                  <a:lnTo>
                    <a:pt x="393" y="227"/>
                  </a:lnTo>
                  <a:lnTo>
                    <a:pt x="414" y="218"/>
                  </a:lnTo>
                  <a:lnTo>
                    <a:pt x="437" y="213"/>
                  </a:lnTo>
                  <a:lnTo>
                    <a:pt x="461" y="211"/>
                  </a:lnTo>
                  <a:lnTo>
                    <a:pt x="486" y="213"/>
                  </a:lnTo>
                  <a:lnTo>
                    <a:pt x="508" y="218"/>
                  </a:lnTo>
                  <a:lnTo>
                    <a:pt x="530" y="227"/>
                  </a:lnTo>
                  <a:lnTo>
                    <a:pt x="550" y="239"/>
                  </a:lnTo>
                  <a:lnTo>
                    <a:pt x="569" y="255"/>
                  </a:lnTo>
                  <a:lnTo>
                    <a:pt x="620" y="306"/>
                  </a:lnTo>
                  <a:lnTo>
                    <a:pt x="667" y="281"/>
                  </a:lnTo>
                  <a:lnTo>
                    <a:pt x="716" y="258"/>
                  </a:lnTo>
                  <a:lnTo>
                    <a:pt x="765" y="239"/>
                  </a:lnTo>
                  <a:lnTo>
                    <a:pt x="817" y="224"/>
                  </a:lnTo>
                  <a:lnTo>
                    <a:pt x="817" y="152"/>
                  </a:lnTo>
                  <a:lnTo>
                    <a:pt x="820" y="121"/>
                  </a:lnTo>
                  <a:lnTo>
                    <a:pt x="829" y="93"/>
                  </a:lnTo>
                  <a:lnTo>
                    <a:pt x="843" y="66"/>
                  </a:lnTo>
                  <a:lnTo>
                    <a:pt x="861" y="44"/>
                  </a:lnTo>
                  <a:lnTo>
                    <a:pt x="884" y="25"/>
                  </a:lnTo>
                  <a:lnTo>
                    <a:pt x="910" y="12"/>
                  </a:lnTo>
                  <a:lnTo>
                    <a:pt x="938" y="3"/>
                  </a:lnTo>
                  <a:lnTo>
                    <a:pt x="970"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7" name="Freeform 71">
              <a:extLst>
                <a:ext uri="{FF2B5EF4-FFF2-40B4-BE49-F238E27FC236}">
                  <a16:creationId xmlns:a16="http://schemas.microsoft.com/office/drawing/2014/main" id="{570F2E47-710C-67EF-84DF-1B4E09B2159E}"/>
                </a:ext>
              </a:extLst>
            </p:cNvPr>
            <p:cNvSpPr>
              <a:spLocks noEditPoints="1"/>
            </p:cNvSpPr>
            <p:nvPr/>
          </p:nvSpPr>
          <p:spPr bwMode="auto">
            <a:xfrm>
              <a:off x="3729038" y="2011363"/>
              <a:ext cx="139700" cy="139700"/>
            </a:xfrm>
            <a:custGeom>
              <a:avLst/>
              <a:gdLst>
                <a:gd name="T0" fmla="*/ 398 w 886"/>
                <a:gd name="T1" fmla="*/ 143 h 884"/>
                <a:gd name="T2" fmla="*/ 316 w 886"/>
                <a:gd name="T3" fmla="*/ 169 h 884"/>
                <a:gd name="T4" fmla="*/ 245 w 886"/>
                <a:gd name="T5" fmla="*/ 214 h 884"/>
                <a:gd name="T6" fmla="*/ 189 w 886"/>
                <a:gd name="T7" fmla="*/ 277 h 884"/>
                <a:gd name="T8" fmla="*/ 153 w 886"/>
                <a:gd name="T9" fmla="*/ 355 h 884"/>
                <a:gd name="T10" fmla="*/ 141 w 886"/>
                <a:gd name="T11" fmla="*/ 442 h 884"/>
                <a:gd name="T12" fmla="*/ 153 w 886"/>
                <a:gd name="T13" fmla="*/ 529 h 884"/>
                <a:gd name="T14" fmla="*/ 189 w 886"/>
                <a:gd name="T15" fmla="*/ 606 h 884"/>
                <a:gd name="T16" fmla="*/ 245 w 886"/>
                <a:gd name="T17" fmla="*/ 669 h 884"/>
                <a:gd name="T18" fmla="*/ 316 w 886"/>
                <a:gd name="T19" fmla="*/ 716 h 884"/>
                <a:gd name="T20" fmla="*/ 398 w 886"/>
                <a:gd name="T21" fmla="*/ 740 h 884"/>
                <a:gd name="T22" fmla="*/ 488 w 886"/>
                <a:gd name="T23" fmla="*/ 740 h 884"/>
                <a:gd name="T24" fmla="*/ 570 w 886"/>
                <a:gd name="T25" fmla="*/ 716 h 884"/>
                <a:gd name="T26" fmla="*/ 641 w 886"/>
                <a:gd name="T27" fmla="*/ 669 h 884"/>
                <a:gd name="T28" fmla="*/ 696 w 886"/>
                <a:gd name="T29" fmla="*/ 606 h 884"/>
                <a:gd name="T30" fmla="*/ 732 w 886"/>
                <a:gd name="T31" fmla="*/ 529 h 884"/>
                <a:gd name="T32" fmla="*/ 745 w 886"/>
                <a:gd name="T33" fmla="*/ 442 h 884"/>
                <a:gd name="T34" fmla="*/ 732 w 886"/>
                <a:gd name="T35" fmla="*/ 355 h 884"/>
                <a:gd name="T36" fmla="*/ 696 w 886"/>
                <a:gd name="T37" fmla="*/ 277 h 884"/>
                <a:gd name="T38" fmla="*/ 641 w 886"/>
                <a:gd name="T39" fmla="*/ 214 h 884"/>
                <a:gd name="T40" fmla="*/ 570 w 886"/>
                <a:gd name="T41" fmla="*/ 169 h 884"/>
                <a:gd name="T42" fmla="*/ 488 w 886"/>
                <a:gd name="T43" fmla="*/ 143 h 884"/>
                <a:gd name="T44" fmla="*/ 443 w 886"/>
                <a:gd name="T45" fmla="*/ 0 h 884"/>
                <a:gd name="T46" fmla="*/ 544 w 886"/>
                <a:gd name="T47" fmla="*/ 11 h 884"/>
                <a:gd name="T48" fmla="*/ 638 w 886"/>
                <a:gd name="T49" fmla="*/ 45 h 884"/>
                <a:gd name="T50" fmla="*/ 719 w 886"/>
                <a:gd name="T51" fmla="*/ 97 h 884"/>
                <a:gd name="T52" fmla="*/ 788 w 886"/>
                <a:gd name="T53" fmla="*/ 165 h 884"/>
                <a:gd name="T54" fmla="*/ 840 w 886"/>
                <a:gd name="T55" fmla="*/ 248 h 884"/>
                <a:gd name="T56" fmla="*/ 873 w 886"/>
                <a:gd name="T57" fmla="*/ 340 h 884"/>
                <a:gd name="T58" fmla="*/ 886 w 886"/>
                <a:gd name="T59" fmla="*/ 442 h 884"/>
                <a:gd name="T60" fmla="*/ 873 w 886"/>
                <a:gd name="T61" fmla="*/ 543 h 884"/>
                <a:gd name="T62" fmla="*/ 840 w 886"/>
                <a:gd name="T63" fmla="*/ 636 h 884"/>
                <a:gd name="T64" fmla="*/ 788 w 886"/>
                <a:gd name="T65" fmla="*/ 718 h 884"/>
                <a:gd name="T66" fmla="*/ 719 w 886"/>
                <a:gd name="T67" fmla="*/ 787 h 884"/>
                <a:gd name="T68" fmla="*/ 638 w 886"/>
                <a:gd name="T69" fmla="*/ 839 h 884"/>
                <a:gd name="T70" fmla="*/ 544 w 886"/>
                <a:gd name="T71" fmla="*/ 872 h 884"/>
                <a:gd name="T72" fmla="*/ 443 w 886"/>
                <a:gd name="T73" fmla="*/ 884 h 884"/>
                <a:gd name="T74" fmla="*/ 341 w 886"/>
                <a:gd name="T75" fmla="*/ 872 h 884"/>
                <a:gd name="T76" fmla="*/ 248 w 886"/>
                <a:gd name="T77" fmla="*/ 839 h 884"/>
                <a:gd name="T78" fmla="*/ 166 w 886"/>
                <a:gd name="T79" fmla="*/ 787 h 884"/>
                <a:gd name="T80" fmla="*/ 97 w 886"/>
                <a:gd name="T81" fmla="*/ 718 h 884"/>
                <a:gd name="T82" fmla="*/ 46 w 886"/>
                <a:gd name="T83" fmla="*/ 636 h 884"/>
                <a:gd name="T84" fmla="*/ 12 w 886"/>
                <a:gd name="T85" fmla="*/ 543 h 884"/>
                <a:gd name="T86" fmla="*/ 0 w 886"/>
                <a:gd name="T87" fmla="*/ 442 h 884"/>
                <a:gd name="T88" fmla="*/ 12 w 886"/>
                <a:gd name="T89" fmla="*/ 340 h 884"/>
                <a:gd name="T90" fmla="*/ 46 w 886"/>
                <a:gd name="T91" fmla="*/ 248 h 884"/>
                <a:gd name="T92" fmla="*/ 97 w 886"/>
                <a:gd name="T93" fmla="*/ 165 h 884"/>
                <a:gd name="T94" fmla="*/ 166 w 886"/>
                <a:gd name="T95" fmla="*/ 97 h 884"/>
                <a:gd name="T96" fmla="*/ 248 w 886"/>
                <a:gd name="T97" fmla="*/ 45 h 884"/>
                <a:gd name="T98" fmla="*/ 341 w 886"/>
                <a:gd name="T99" fmla="*/ 11 h 884"/>
                <a:gd name="T100" fmla="*/ 443 w 886"/>
                <a:gd name="T101"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6" h="884">
                  <a:moveTo>
                    <a:pt x="443" y="140"/>
                  </a:moveTo>
                  <a:lnTo>
                    <a:pt x="398" y="143"/>
                  </a:lnTo>
                  <a:lnTo>
                    <a:pt x="356" y="153"/>
                  </a:lnTo>
                  <a:lnTo>
                    <a:pt x="316" y="169"/>
                  </a:lnTo>
                  <a:lnTo>
                    <a:pt x="279" y="189"/>
                  </a:lnTo>
                  <a:lnTo>
                    <a:pt x="245" y="214"/>
                  </a:lnTo>
                  <a:lnTo>
                    <a:pt x="215" y="243"/>
                  </a:lnTo>
                  <a:lnTo>
                    <a:pt x="189" y="277"/>
                  </a:lnTo>
                  <a:lnTo>
                    <a:pt x="169" y="315"/>
                  </a:lnTo>
                  <a:lnTo>
                    <a:pt x="153" y="355"/>
                  </a:lnTo>
                  <a:lnTo>
                    <a:pt x="144" y="397"/>
                  </a:lnTo>
                  <a:lnTo>
                    <a:pt x="141" y="442"/>
                  </a:lnTo>
                  <a:lnTo>
                    <a:pt x="144" y="486"/>
                  </a:lnTo>
                  <a:lnTo>
                    <a:pt x="153" y="529"/>
                  </a:lnTo>
                  <a:lnTo>
                    <a:pt x="169" y="569"/>
                  </a:lnTo>
                  <a:lnTo>
                    <a:pt x="189" y="606"/>
                  </a:lnTo>
                  <a:lnTo>
                    <a:pt x="215" y="640"/>
                  </a:lnTo>
                  <a:lnTo>
                    <a:pt x="245" y="669"/>
                  </a:lnTo>
                  <a:lnTo>
                    <a:pt x="279" y="695"/>
                  </a:lnTo>
                  <a:lnTo>
                    <a:pt x="316" y="716"/>
                  </a:lnTo>
                  <a:lnTo>
                    <a:pt x="356" y="731"/>
                  </a:lnTo>
                  <a:lnTo>
                    <a:pt x="398" y="740"/>
                  </a:lnTo>
                  <a:lnTo>
                    <a:pt x="443" y="743"/>
                  </a:lnTo>
                  <a:lnTo>
                    <a:pt x="488" y="740"/>
                  </a:lnTo>
                  <a:lnTo>
                    <a:pt x="530" y="731"/>
                  </a:lnTo>
                  <a:lnTo>
                    <a:pt x="570" y="716"/>
                  </a:lnTo>
                  <a:lnTo>
                    <a:pt x="607" y="695"/>
                  </a:lnTo>
                  <a:lnTo>
                    <a:pt x="641" y="669"/>
                  </a:lnTo>
                  <a:lnTo>
                    <a:pt x="670" y="640"/>
                  </a:lnTo>
                  <a:lnTo>
                    <a:pt x="696" y="606"/>
                  </a:lnTo>
                  <a:lnTo>
                    <a:pt x="717" y="569"/>
                  </a:lnTo>
                  <a:lnTo>
                    <a:pt x="732" y="529"/>
                  </a:lnTo>
                  <a:lnTo>
                    <a:pt x="741" y="486"/>
                  </a:lnTo>
                  <a:lnTo>
                    <a:pt x="745" y="442"/>
                  </a:lnTo>
                  <a:lnTo>
                    <a:pt x="741" y="397"/>
                  </a:lnTo>
                  <a:lnTo>
                    <a:pt x="732" y="355"/>
                  </a:lnTo>
                  <a:lnTo>
                    <a:pt x="717" y="315"/>
                  </a:lnTo>
                  <a:lnTo>
                    <a:pt x="696" y="277"/>
                  </a:lnTo>
                  <a:lnTo>
                    <a:pt x="670" y="243"/>
                  </a:lnTo>
                  <a:lnTo>
                    <a:pt x="641" y="214"/>
                  </a:lnTo>
                  <a:lnTo>
                    <a:pt x="607" y="189"/>
                  </a:lnTo>
                  <a:lnTo>
                    <a:pt x="570" y="169"/>
                  </a:lnTo>
                  <a:lnTo>
                    <a:pt x="530" y="153"/>
                  </a:lnTo>
                  <a:lnTo>
                    <a:pt x="488" y="143"/>
                  </a:lnTo>
                  <a:lnTo>
                    <a:pt x="443" y="140"/>
                  </a:lnTo>
                  <a:close/>
                  <a:moveTo>
                    <a:pt x="443" y="0"/>
                  </a:moveTo>
                  <a:lnTo>
                    <a:pt x="494" y="3"/>
                  </a:lnTo>
                  <a:lnTo>
                    <a:pt x="544" y="11"/>
                  </a:lnTo>
                  <a:lnTo>
                    <a:pt x="592" y="25"/>
                  </a:lnTo>
                  <a:lnTo>
                    <a:pt x="638" y="45"/>
                  </a:lnTo>
                  <a:lnTo>
                    <a:pt x="680" y="68"/>
                  </a:lnTo>
                  <a:lnTo>
                    <a:pt x="719" y="97"/>
                  </a:lnTo>
                  <a:lnTo>
                    <a:pt x="756" y="130"/>
                  </a:lnTo>
                  <a:lnTo>
                    <a:pt x="788" y="165"/>
                  </a:lnTo>
                  <a:lnTo>
                    <a:pt x="816" y="205"/>
                  </a:lnTo>
                  <a:lnTo>
                    <a:pt x="840" y="248"/>
                  </a:lnTo>
                  <a:lnTo>
                    <a:pt x="859" y="293"/>
                  </a:lnTo>
                  <a:lnTo>
                    <a:pt x="873" y="340"/>
                  </a:lnTo>
                  <a:lnTo>
                    <a:pt x="883" y="390"/>
                  </a:lnTo>
                  <a:lnTo>
                    <a:pt x="886" y="442"/>
                  </a:lnTo>
                  <a:lnTo>
                    <a:pt x="883" y="493"/>
                  </a:lnTo>
                  <a:lnTo>
                    <a:pt x="873" y="543"/>
                  </a:lnTo>
                  <a:lnTo>
                    <a:pt x="859" y="590"/>
                  </a:lnTo>
                  <a:lnTo>
                    <a:pt x="840" y="636"/>
                  </a:lnTo>
                  <a:lnTo>
                    <a:pt x="816" y="679"/>
                  </a:lnTo>
                  <a:lnTo>
                    <a:pt x="788" y="718"/>
                  </a:lnTo>
                  <a:lnTo>
                    <a:pt x="756" y="754"/>
                  </a:lnTo>
                  <a:lnTo>
                    <a:pt x="719" y="787"/>
                  </a:lnTo>
                  <a:lnTo>
                    <a:pt x="680" y="815"/>
                  </a:lnTo>
                  <a:lnTo>
                    <a:pt x="638" y="839"/>
                  </a:lnTo>
                  <a:lnTo>
                    <a:pt x="592" y="858"/>
                  </a:lnTo>
                  <a:lnTo>
                    <a:pt x="544" y="872"/>
                  </a:lnTo>
                  <a:lnTo>
                    <a:pt x="494" y="880"/>
                  </a:lnTo>
                  <a:lnTo>
                    <a:pt x="443" y="884"/>
                  </a:lnTo>
                  <a:lnTo>
                    <a:pt x="392" y="880"/>
                  </a:lnTo>
                  <a:lnTo>
                    <a:pt x="341" y="872"/>
                  </a:lnTo>
                  <a:lnTo>
                    <a:pt x="294" y="858"/>
                  </a:lnTo>
                  <a:lnTo>
                    <a:pt x="248" y="839"/>
                  </a:lnTo>
                  <a:lnTo>
                    <a:pt x="206" y="815"/>
                  </a:lnTo>
                  <a:lnTo>
                    <a:pt x="166" y="787"/>
                  </a:lnTo>
                  <a:lnTo>
                    <a:pt x="130" y="754"/>
                  </a:lnTo>
                  <a:lnTo>
                    <a:pt x="97" y="718"/>
                  </a:lnTo>
                  <a:lnTo>
                    <a:pt x="70" y="679"/>
                  </a:lnTo>
                  <a:lnTo>
                    <a:pt x="46" y="636"/>
                  </a:lnTo>
                  <a:lnTo>
                    <a:pt x="27" y="590"/>
                  </a:lnTo>
                  <a:lnTo>
                    <a:pt x="12" y="543"/>
                  </a:lnTo>
                  <a:lnTo>
                    <a:pt x="4" y="493"/>
                  </a:lnTo>
                  <a:lnTo>
                    <a:pt x="0" y="442"/>
                  </a:lnTo>
                  <a:lnTo>
                    <a:pt x="4" y="390"/>
                  </a:lnTo>
                  <a:lnTo>
                    <a:pt x="12" y="340"/>
                  </a:lnTo>
                  <a:lnTo>
                    <a:pt x="27" y="293"/>
                  </a:lnTo>
                  <a:lnTo>
                    <a:pt x="46" y="248"/>
                  </a:lnTo>
                  <a:lnTo>
                    <a:pt x="70" y="205"/>
                  </a:lnTo>
                  <a:lnTo>
                    <a:pt x="97" y="165"/>
                  </a:lnTo>
                  <a:lnTo>
                    <a:pt x="130" y="130"/>
                  </a:lnTo>
                  <a:lnTo>
                    <a:pt x="166" y="97"/>
                  </a:lnTo>
                  <a:lnTo>
                    <a:pt x="206" y="68"/>
                  </a:lnTo>
                  <a:lnTo>
                    <a:pt x="248" y="45"/>
                  </a:lnTo>
                  <a:lnTo>
                    <a:pt x="294" y="25"/>
                  </a:lnTo>
                  <a:lnTo>
                    <a:pt x="341" y="11"/>
                  </a:lnTo>
                  <a:lnTo>
                    <a:pt x="392" y="3"/>
                  </a:lnTo>
                  <a:lnTo>
                    <a:pt x="443"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8" name="Freeform 72">
              <a:extLst>
                <a:ext uri="{FF2B5EF4-FFF2-40B4-BE49-F238E27FC236}">
                  <a16:creationId xmlns:a16="http://schemas.microsoft.com/office/drawing/2014/main" id="{9333148B-412E-6711-1667-AAE774C114E0}"/>
                </a:ext>
              </a:extLst>
            </p:cNvPr>
            <p:cNvSpPr/>
            <p:nvPr/>
          </p:nvSpPr>
          <p:spPr bwMode="auto">
            <a:xfrm>
              <a:off x="3471863" y="2006601"/>
              <a:ext cx="403225" cy="460375"/>
            </a:xfrm>
            <a:custGeom>
              <a:avLst/>
              <a:gdLst>
                <a:gd name="T0" fmla="*/ 1098 w 2541"/>
                <a:gd name="T1" fmla="*/ 8 h 2906"/>
                <a:gd name="T2" fmla="*/ 1133 w 2541"/>
                <a:gd name="T3" fmla="*/ 48 h 2906"/>
                <a:gd name="T4" fmla="*/ 1130 w 2541"/>
                <a:gd name="T5" fmla="*/ 102 h 2906"/>
                <a:gd name="T6" fmla="*/ 1090 w 2541"/>
                <a:gd name="T7" fmla="*/ 136 h 2906"/>
                <a:gd name="T8" fmla="*/ 917 w 2541"/>
                <a:gd name="T9" fmla="*/ 214 h 2906"/>
                <a:gd name="T10" fmla="*/ 736 w 2541"/>
                <a:gd name="T11" fmla="*/ 341 h 2906"/>
                <a:gd name="T12" fmla="*/ 590 w 2541"/>
                <a:gd name="T13" fmla="*/ 501 h 2906"/>
                <a:gd name="T14" fmla="*/ 479 w 2541"/>
                <a:gd name="T15" fmla="*/ 688 h 2906"/>
                <a:gd name="T16" fmla="*/ 409 w 2541"/>
                <a:gd name="T17" fmla="*/ 895 h 2906"/>
                <a:gd name="T18" fmla="*/ 386 w 2541"/>
                <a:gd name="T19" fmla="*/ 1114 h 2906"/>
                <a:gd name="T20" fmla="*/ 378 w 2541"/>
                <a:gd name="T21" fmla="*/ 1330 h 2906"/>
                <a:gd name="T22" fmla="*/ 141 w 2541"/>
                <a:gd name="T23" fmla="*/ 1791 h 2906"/>
                <a:gd name="T24" fmla="*/ 145 w 2541"/>
                <a:gd name="T25" fmla="*/ 1829 h 2906"/>
                <a:gd name="T26" fmla="*/ 188 w 2541"/>
                <a:gd name="T27" fmla="*/ 1851 h 2906"/>
                <a:gd name="T28" fmla="*/ 336 w 2541"/>
                <a:gd name="T29" fmla="*/ 1855 h 2906"/>
                <a:gd name="T30" fmla="*/ 377 w 2541"/>
                <a:gd name="T31" fmla="*/ 1887 h 2906"/>
                <a:gd name="T32" fmla="*/ 386 w 2541"/>
                <a:gd name="T33" fmla="*/ 2330 h 2906"/>
                <a:gd name="T34" fmla="*/ 414 w 2541"/>
                <a:gd name="T35" fmla="*/ 2418 h 2906"/>
                <a:gd name="T36" fmla="*/ 482 w 2541"/>
                <a:gd name="T37" fmla="*/ 2477 h 2906"/>
                <a:gd name="T38" fmla="*/ 856 w 2541"/>
                <a:gd name="T39" fmla="*/ 2445 h 2906"/>
                <a:gd name="T40" fmla="*/ 899 w 2541"/>
                <a:gd name="T41" fmla="*/ 2452 h 2906"/>
                <a:gd name="T42" fmla="*/ 933 w 2541"/>
                <a:gd name="T43" fmla="*/ 2494 h 2906"/>
                <a:gd name="T44" fmla="*/ 2099 w 2541"/>
                <a:gd name="T45" fmla="*/ 2764 h 2906"/>
                <a:gd name="T46" fmla="*/ 2109 w 2541"/>
                <a:gd name="T47" fmla="*/ 1888 h 2906"/>
                <a:gd name="T48" fmla="*/ 2224 w 2541"/>
                <a:gd name="T49" fmla="*/ 1763 h 2906"/>
                <a:gd name="T50" fmla="*/ 2347 w 2541"/>
                <a:gd name="T51" fmla="*/ 1575 h 2906"/>
                <a:gd name="T52" fmla="*/ 2412 w 2541"/>
                <a:gd name="T53" fmla="*/ 1419 h 2906"/>
                <a:gd name="T54" fmla="*/ 2455 w 2541"/>
                <a:gd name="T55" fmla="*/ 1389 h 2906"/>
                <a:gd name="T56" fmla="*/ 2509 w 2541"/>
                <a:gd name="T57" fmla="*/ 1400 h 2906"/>
                <a:gd name="T58" fmla="*/ 2539 w 2541"/>
                <a:gd name="T59" fmla="*/ 1443 h 2906"/>
                <a:gd name="T60" fmla="*/ 2509 w 2541"/>
                <a:gd name="T61" fmla="*/ 1556 h 2906"/>
                <a:gd name="T62" fmla="*/ 2395 w 2541"/>
                <a:gd name="T63" fmla="*/ 1770 h 2906"/>
                <a:gd name="T64" fmla="*/ 2239 w 2541"/>
                <a:gd name="T65" fmla="*/ 1955 h 2906"/>
                <a:gd name="T66" fmla="*/ 2230 w 2541"/>
                <a:gd name="T67" fmla="*/ 2871 h 2906"/>
                <a:gd name="T68" fmla="*/ 2187 w 2541"/>
                <a:gd name="T69" fmla="*/ 2902 h 2906"/>
                <a:gd name="T70" fmla="*/ 847 w 2541"/>
                <a:gd name="T71" fmla="*/ 2902 h 2906"/>
                <a:gd name="T72" fmla="*/ 805 w 2541"/>
                <a:gd name="T73" fmla="*/ 2871 h 2906"/>
                <a:gd name="T74" fmla="*/ 796 w 2541"/>
                <a:gd name="T75" fmla="*/ 2596 h 2906"/>
                <a:gd name="T76" fmla="*/ 551 w 2541"/>
                <a:gd name="T77" fmla="*/ 2631 h 2906"/>
                <a:gd name="T78" fmla="*/ 461 w 2541"/>
                <a:gd name="T79" fmla="*/ 2618 h 2906"/>
                <a:gd name="T80" fmla="*/ 350 w 2541"/>
                <a:gd name="T81" fmla="*/ 2557 h 2906"/>
                <a:gd name="T82" fmla="*/ 274 w 2541"/>
                <a:gd name="T83" fmla="*/ 2455 h 2906"/>
                <a:gd name="T84" fmla="*/ 246 w 2541"/>
                <a:gd name="T85" fmla="*/ 2329 h 2906"/>
                <a:gd name="T86" fmla="*/ 176 w 2541"/>
                <a:gd name="T87" fmla="*/ 1989 h 2906"/>
                <a:gd name="T88" fmla="*/ 87 w 2541"/>
                <a:gd name="T89" fmla="*/ 1961 h 2906"/>
                <a:gd name="T90" fmla="*/ 24 w 2541"/>
                <a:gd name="T91" fmla="*/ 1900 h 2906"/>
                <a:gd name="T92" fmla="*/ 0 w 2541"/>
                <a:gd name="T93" fmla="*/ 1817 h 2906"/>
                <a:gd name="T94" fmla="*/ 16 w 2541"/>
                <a:gd name="T95" fmla="*/ 1724 h 2906"/>
                <a:gd name="T96" fmla="*/ 247 w 2541"/>
                <a:gd name="T97" fmla="*/ 1114 h 2906"/>
                <a:gd name="T98" fmla="*/ 271 w 2541"/>
                <a:gd name="T99" fmla="*/ 878 h 2906"/>
                <a:gd name="T100" fmla="*/ 341 w 2541"/>
                <a:gd name="T101" fmla="*/ 655 h 2906"/>
                <a:gd name="T102" fmla="*/ 453 w 2541"/>
                <a:gd name="T103" fmla="*/ 453 h 2906"/>
                <a:gd name="T104" fmla="*/ 602 w 2541"/>
                <a:gd name="T105" fmla="*/ 274 h 2906"/>
                <a:gd name="T106" fmla="*/ 785 w 2541"/>
                <a:gd name="T107" fmla="*/ 129 h 2906"/>
                <a:gd name="T108" fmla="*/ 983 w 2541"/>
                <a:gd name="T109" fmla="*/ 27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906">
                  <a:moveTo>
                    <a:pt x="1063" y="0"/>
                  </a:moveTo>
                  <a:lnTo>
                    <a:pt x="1082" y="1"/>
                  </a:lnTo>
                  <a:lnTo>
                    <a:pt x="1098" y="8"/>
                  </a:lnTo>
                  <a:lnTo>
                    <a:pt x="1113" y="17"/>
                  </a:lnTo>
                  <a:lnTo>
                    <a:pt x="1125" y="31"/>
                  </a:lnTo>
                  <a:lnTo>
                    <a:pt x="1133" y="48"/>
                  </a:lnTo>
                  <a:lnTo>
                    <a:pt x="1137" y="66"/>
                  </a:lnTo>
                  <a:lnTo>
                    <a:pt x="1135" y="85"/>
                  </a:lnTo>
                  <a:lnTo>
                    <a:pt x="1130" y="102"/>
                  </a:lnTo>
                  <a:lnTo>
                    <a:pt x="1121" y="116"/>
                  </a:lnTo>
                  <a:lnTo>
                    <a:pt x="1107" y="128"/>
                  </a:lnTo>
                  <a:lnTo>
                    <a:pt x="1090" y="136"/>
                  </a:lnTo>
                  <a:lnTo>
                    <a:pt x="1036" y="156"/>
                  </a:lnTo>
                  <a:lnTo>
                    <a:pt x="983" y="180"/>
                  </a:lnTo>
                  <a:lnTo>
                    <a:pt x="917" y="214"/>
                  </a:lnTo>
                  <a:lnTo>
                    <a:pt x="854" y="252"/>
                  </a:lnTo>
                  <a:lnTo>
                    <a:pt x="793" y="295"/>
                  </a:lnTo>
                  <a:lnTo>
                    <a:pt x="736" y="341"/>
                  </a:lnTo>
                  <a:lnTo>
                    <a:pt x="684" y="392"/>
                  </a:lnTo>
                  <a:lnTo>
                    <a:pt x="634" y="444"/>
                  </a:lnTo>
                  <a:lnTo>
                    <a:pt x="590" y="501"/>
                  </a:lnTo>
                  <a:lnTo>
                    <a:pt x="549" y="561"/>
                  </a:lnTo>
                  <a:lnTo>
                    <a:pt x="512" y="624"/>
                  </a:lnTo>
                  <a:lnTo>
                    <a:pt x="479" y="688"/>
                  </a:lnTo>
                  <a:lnTo>
                    <a:pt x="452" y="755"/>
                  </a:lnTo>
                  <a:lnTo>
                    <a:pt x="428" y="824"/>
                  </a:lnTo>
                  <a:lnTo>
                    <a:pt x="409" y="895"/>
                  </a:lnTo>
                  <a:lnTo>
                    <a:pt x="397" y="966"/>
                  </a:lnTo>
                  <a:lnTo>
                    <a:pt x="388" y="1040"/>
                  </a:lnTo>
                  <a:lnTo>
                    <a:pt x="386" y="1114"/>
                  </a:lnTo>
                  <a:lnTo>
                    <a:pt x="386" y="1297"/>
                  </a:lnTo>
                  <a:lnTo>
                    <a:pt x="384" y="1314"/>
                  </a:lnTo>
                  <a:lnTo>
                    <a:pt x="378" y="1330"/>
                  </a:lnTo>
                  <a:lnTo>
                    <a:pt x="154" y="1758"/>
                  </a:lnTo>
                  <a:lnTo>
                    <a:pt x="147" y="1775"/>
                  </a:lnTo>
                  <a:lnTo>
                    <a:pt x="141" y="1791"/>
                  </a:lnTo>
                  <a:lnTo>
                    <a:pt x="139" y="1806"/>
                  </a:lnTo>
                  <a:lnTo>
                    <a:pt x="140" y="1818"/>
                  </a:lnTo>
                  <a:lnTo>
                    <a:pt x="145" y="1829"/>
                  </a:lnTo>
                  <a:lnTo>
                    <a:pt x="154" y="1838"/>
                  </a:lnTo>
                  <a:lnTo>
                    <a:pt x="169" y="1846"/>
                  </a:lnTo>
                  <a:lnTo>
                    <a:pt x="188" y="1851"/>
                  </a:lnTo>
                  <a:lnTo>
                    <a:pt x="211" y="1852"/>
                  </a:lnTo>
                  <a:lnTo>
                    <a:pt x="317" y="1852"/>
                  </a:lnTo>
                  <a:lnTo>
                    <a:pt x="336" y="1855"/>
                  </a:lnTo>
                  <a:lnTo>
                    <a:pt x="352" y="1862"/>
                  </a:lnTo>
                  <a:lnTo>
                    <a:pt x="366" y="1873"/>
                  </a:lnTo>
                  <a:lnTo>
                    <a:pt x="377" y="1887"/>
                  </a:lnTo>
                  <a:lnTo>
                    <a:pt x="384" y="1904"/>
                  </a:lnTo>
                  <a:lnTo>
                    <a:pt x="386" y="1923"/>
                  </a:lnTo>
                  <a:lnTo>
                    <a:pt x="386" y="2330"/>
                  </a:lnTo>
                  <a:lnTo>
                    <a:pt x="389" y="2362"/>
                  </a:lnTo>
                  <a:lnTo>
                    <a:pt x="399" y="2392"/>
                  </a:lnTo>
                  <a:lnTo>
                    <a:pt x="414" y="2418"/>
                  </a:lnTo>
                  <a:lnTo>
                    <a:pt x="433" y="2443"/>
                  </a:lnTo>
                  <a:lnTo>
                    <a:pt x="456" y="2463"/>
                  </a:lnTo>
                  <a:lnTo>
                    <a:pt x="482" y="2477"/>
                  </a:lnTo>
                  <a:lnTo>
                    <a:pt x="512" y="2487"/>
                  </a:lnTo>
                  <a:lnTo>
                    <a:pt x="543" y="2491"/>
                  </a:lnTo>
                  <a:lnTo>
                    <a:pt x="856" y="2445"/>
                  </a:lnTo>
                  <a:lnTo>
                    <a:pt x="870" y="2444"/>
                  </a:lnTo>
                  <a:lnTo>
                    <a:pt x="885" y="2447"/>
                  </a:lnTo>
                  <a:lnTo>
                    <a:pt x="899" y="2452"/>
                  </a:lnTo>
                  <a:lnTo>
                    <a:pt x="912" y="2461"/>
                  </a:lnTo>
                  <a:lnTo>
                    <a:pt x="924" y="2476"/>
                  </a:lnTo>
                  <a:lnTo>
                    <a:pt x="933" y="2494"/>
                  </a:lnTo>
                  <a:lnTo>
                    <a:pt x="936" y="2514"/>
                  </a:lnTo>
                  <a:lnTo>
                    <a:pt x="936" y="2764"/>
                  </a:lnTo>
                  <a:lnTo>
                    <a:pt x="2099" y="2764"/>
                  </a:lnTo>
                  <a:lnTo>
                    <a:pt x="2099" y="1925"/>
                  </a:lnTo>
                  <a:lnTo>
                    <a:pt x="2101" y="1906"/>
                  </a:lnTo>
                  <a:lnTo>
                    <a:pt x="2109" y="1888"/>
                  </a:lnTo>
                  <a:lnTo>
                    <a:pt x="2121" y="1873"/>
                  </a:lnTo>
                  <a:lnTo>
                    <a:pt x="2175" y="1820"/>
                  </a:lnTo>
                  <a:lnTo>
                    <a:pt x="2224" y="1763"/>
                  </a:lnTo>
                  <a:lnTo>
                    <a:pt x="2270" y="1703"/>
                  </a:lnTo>
                  <a:lnTo>
                    <a:pt x="2310" y="1640"/>
                  </a:lnTo>
                  <a:lnTo>
                    <a:pt x="2347" y="1575"/>
                  </a:lnTo>
                  <a:lnTo>
                    <a:pt x="2377" y="1506"/>
                  </a:lnTo>
                  <a:lnTo>
                    <a:pt x="2404" y="1436"/>
                  </a:lnTo>
                  <a:lnTo>
                    <a:pt x="2412" y="1419"/>
                  </a:lnTo>
                  <a:lnTo>
                    <a:pt x="2424" y="1405"/>
                  </a:lnTo>
                  <a:lnTo>
                    <a:pt x="2438" y="1395"/>
                  </a:lnTo>
                  <a:lnTo>
                    <a:pt x="2455" y="1389"/>
                  </a:lnTo>
                  <a:lnTo>
                    <a:pt x="2474" y="1388"/>
                  </a:lnTo>
                  <a:lnTo>
                    <a:pt x="2492" y="1391"/>
                  </a:lnTo>
                  <a:lnTo>
                    <a:pt x="2509" y="1400"/>
                  </a:lnTo>
                  <a:lnTo>
                    <a:pt x="2523" y="1411"/>
                  </a:lnTo>
                  <a:lnTo>
                    <a:pt x="2533" y="1426"/>
                  </a:lnTo>
                  <a:lnTo>
                    <a:pt x="2539" y="1443"/>
                  </a:lnTo>
                  <a:lnTo>
                    <a:pt x="2541" y="1461"/>
                  </a:lnTo>
                  <a:lnTo>
                    <a:pt x="2537" y="1480"/>
                  </a:lnTo>
                  <a:lnTo>
                    <a:pt x="2509" y="1556"/>
                  </a:lnTo>
                  <a:lnTo>
                    <a:pt x="2476" y="1630"/>
                  </a:lnTo>
                  <a:lnTo>
                    <a:pt x="2438" y="1701"/>
                  </a:lnTo>
                  <a:lnTo>
                    <a:pt x="2395" y="1770"/>
                  </a:lnTo>
                  <a:lnTo>
                    <a:pt x="2348" y="1835"/>
                  </a:lnTo>
                  <a:lnTo>
                    <a:pt x="2295" y="1896"/>
                  </a:lnTo>
                  <a:lnTo>
                    <a:pt x="2239" y="1955"/>
                  </a:lnTo>
                  <a:lnTo>
                    <a:pt x="2239" y="2835"/>
                  </a:lnTo>
                  <a:lnTo>
                    <a:pt x="2236" y="2854"/>
                  </a:lnTo>
                  <a:lnTo>
                    <a:pt x="2230" y="2871"/>
                  </a:lnTo>
                  <a:lnTo>
                    <a:pt x="2218" y="2884"/>
                  </a:lnTo>
                  <a:lnTo>
                    <a:pt x="2204" y="2896"/>
                  </a:lnTo>
                  <a:lnTo>
                    <a:pt x="2187" y="2902"/>
                  </a:lnTo>
                  <a:lnTo>
                    <a:pt x="2168" y="2906"/>
                  </a:lnTo>
                  <a:lnTo>
                    <a:pt x="865" y="2906"/>
                  </a:lnTo>
                  <a:lnTo>
                    <a:pt x="847" y="2902"/>
                  </a:lnTo>
                  <a:lnTo>
                    <a:pt x="830" y="2896"/>
                  </a:lnTo>
                  <a:lnTo>
                    <a:pt x="816" y="2884"/>
                  </a:lnTo>
                  <a:lnTo>
                    <a:pt x="805" y="2871"/>
                  </a:lnTo>
                  <a:lnTo>
                    <a:pt x="798" y="2854"/>
                  </a:lnTo>
                  <a:lnTo>
                    <a:pt x="796" y="2835"/>
                  </a:lnTo>
                  <a:lnTo>
                    <a:pt x="796" y="2596"/>
                  </a:lnTo>
                  <a:lnTo>
                    <a:pt x="558" y="2631"/>
                  </a:lnTo>
                  <a:lnTo>
                    <a:pt x="555" y="2631"/>
                  </a:lnTo>
                  <a:lnTo>
                    <a:pt x="551" y="2631"/>
                  </a:lnTo>
                  <a:lnTo>
                    <a:pt x="549" y="2630"/>
                  </a:lnTo>
                  <a:lnTo>
                    <a:pt x="503" y="2627"/>
                  </a:lnTo>
                  <a:lnTo>
                    <a:pt x="461" y="2618"/>
                  </a:lnTo>
                  <a:lnTo>
                    <a:pt x="421" y="2602"/>
                  </a:lnTo>
                  <a:lnTo>
                    <a:pt x="384" y="2582"/>
                  </a:lnTo>
                  <a:lnTo>
                    <a:pt x="350" y="2557"/>
                  </a:lnTo>
                  <a:lnTo>
                    <a:pt x="321" y="2526"/>
                  </a:lnTo>
                  <a:lnTo>
                    <a:pt x="295" y="2493"/>
                  </a:lnTo>
                  <a:lnTo>
                    <a:pt x="274" y="2455"/>
                  </a:lnTo>
                  <a:lnTo>
                    <a:pt x="260" y="2415"/>
                  </a:lnTo>
                  <a:lnTo>
                    <a:pt x="249" y="2373"/>
                  </a:lnTo>
                  <a:lnTo>
                    <a:pt x="246" y="2329"/>
                  </a:lnTo>
                  <a:lnTo>
                    <a:pt x="246" y="1991"/>
                  </a:lnTo>
                  <a:lnTo>
                    <a:pt x="211" y="1991"/>
                  </a:lnTo>
                  <a:lnTo>
                    <a:pt x="176" y="1989"/>
                  </a:lnTo>
                  <a:lnTo>
                    <a:pt x="143" y="1983"/>
                  </a:lnTo>
                  <a:lnTo>
                    <a:pt x="114" y="1973"/>
                  </a:lnTo>
                  <a:lnTo>
                    <a:pt x="87" y="1961"/>
                  </a:lnTo>
                  <a:lnTo>
                    <a:pt x="62" y="1944"/>
                  </a:lnTo>
                  <a:lnTo>
                    <a:pt x="41" y="1924"/>
                  </a:lnTo>
                  <a:lnTo>
                    <a:pt x="24" y="1900"/>
                  </a:lnTo>
                  <a:lnTo>
                    <a:pt x="12" y="1874"/>
                  </a:lnTo>
                  <a:lnTo>
                    <a:pt x="3" y="1846"/>
                  </a:lnTo>
                  <a:lnTo>
                    <a:pt x="0" y="1817"/>
                  </a:lnTo>
                  <a:lnTo>
                    <a:pt x="0" y="1787"/>
                  </a:lnTo>
                  <a:lnTo>
                    <a:pt x="5" y="1756"/>
                  </a:lnTo>
                  <a:lnTo>
                    <a:pt x="16" y="1724"/>
                  </a:lnTo>
                  <a:lnTo>
                    <a:pt x="30" y="1693"/>
                  </a:lnTo>
                  <a:lnTo>
                    <a:pt x="247" y="1279"/>
                  </a:lnTo>
                  <a:lnTo>
                    <a:pt x="247" y="1114"/>
                  </a:lnTo>
                  <a:lnTo>
                    <a:pt x="250" y="1034"/>
                  </a:lnTo>
                  <a:lnTo>
                    <a:pt x="257" y="956"/>
                  </a:lnTo>
                  <a:lnTo>
                    <a:pt x="271" y="878"/>
                  </a:lnTo>
                  <a:lnTo>
                    <a:pt x="289" y="802"/>
                  </a:lnTo>
                  <a:lnTo>
                    <a:pt x="313" y="728"/>
                  </a:lnTo>
                  <a:lnTo>
                    <a:pt x="341" y="655"/>
                  </a:lnTo>
                  <a:lnTo>
                    <a:pt x="374" y="586"/>
                  </a:lnTo>
                  <a:lnTo>
                    <a:pt x="412" y="518"/>
                  </a:lnTo>
                  <a:lnTo>
                    <a:pt x="453" y="453"/>
                  </a:lnTo>
                  <a:lnTo>
                    <a:pt x="498" y="390"/>
                  </a:lnTo>
                  <a:lnTo>
                    <a:pt x="549" y="330"/>
                  </a:lnTo>
                  <a:lnTo>
                    <a:pt x="602" y="274"/>
                  </a:lnTo>
                  <a:lnTo>
                    <a:pt x="659" y="223"/>
                  </a:lnTo>
                  <a:lnTo>
                    <a:pt x="721" y="173"/>
                  </a:lnTo>
                  <a:lnTo>
                    <a:pt x="785" y="129"/>
                  </a:lnTo>
                  <a:lnTo>
                    <a:pt x="854" y="89"/>
                  </a:lnTo>
                  <a:lnTo>
                    <a:pt x="924" y="52"/>
                  </a:lnTo>
                  <a:lnTo>
                    <a:pt x="983" y="27"/>
                  </a:lnTo>
                  <a:lnTo>
                    <a:pt x="1045" y="3"/>
                  </a:lnTo>
                  <a:lnTo>
                    <a:pt x="1063"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10" name="文本框 9">
            <a:extLst>
              <a:ext uri="{FF2B5EF4-FFF2-40B4-BE49-F238E27FC236}">
                <a16:creationId xmlns:a16="http://schemas.microsoft.com/office/drawing/2014/main" id="{56E7DFD4-A833-8B10-7A0F-C3FFFA4AE83A}"/>
              </a:ext>
            </a:extLst>
          </p:cNvPr>
          <p:cNvSpPr txBox="1"/>
          <p:nvPr/>
        </p:nvSpPr>
        <p:spPr>
          <a:xfrm>
            <a:off x="2617485" y="4856030"/>
            <a:ext cx="1189562" cy="523220"/>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升级服务器的</a:t>
            </a:r>
            <a:r>
              <a:rPr kumimoji="1" lang="en-US" altLang="zh-CN" sz="1400" dirty="0">
                <a:solidFill>
                  <a:srgbClr val="000928"/>
                </a:solidFill>
                <a:latin typeface="+mn-ea"/>
                <a:cs typeface="+mn-ea"/>
                <a:sym typeface="+mn-lt"/>
              </a:rPr>
              <a:t>CPU</a:t>
            </a:r>
            <a:r>
              <a:rPr kumimoji="1" lang="zh-CN" altLang="en-US" sz="1400" dirty="0">
                <a:solidFill>
                  <a:srgbClr val="000928"/>
                </a:solidFill>
                <a:latin typeface="+mn-ea"/>
                <a:cs typeface="+mn-ea"/>
                <a:sym typeface="+mn-lt"/>
              </a:rPr>
              <a:t>配置</a:t>
            </a:r>
          </a:p>
        </p:txBody>
      </p:sp>
      <p:sp>
        <p:nvSpPr>
          <p:cNvPr id="11" name="矩形 10">
            <a:extLst>
              <a:ext uri="{FF2B5EF4-FFF2-40B4-BE49-F238E27FC236}">
                <a16:creationId xmlns:a16="http://schemas.microsoft.com/office/drawing/2014/main" id="{2D5C530D-8660-41AD-1687-8EEC7F1434ED}"/>
              </a:ext>
            </a:extLst>
          </p:cNvPr>
          <p:cNvSpPr/>
          <p:nvPr/>
        </p:nvSpPr>
        <p:spPr>
          <a:xfrm>
            <a:off x="4355353" y="3754265"/>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D00E02F9-7F54-E086-EA3D-E30189B750D3}"/>
              </a:ext>
            </a:extLst>
          </p:cNvPr>
          <p:cNvSpPr txBox="1"/>
          <p:nvPr/>
        </p:nvSpPr>
        <p:spPr>
          <a:xfrm>
            <a:off x="4614107" y="4856030"/>
            <a:ext cx="1189562" cy="523220"/>
          </a:xfrm>
          <a:prstGeom prst="rect">
            <a:avLst/>
          </a:prstGeom>
          <a:noFill/>
        </p:spPr>
        <p:txBody>
          <a:bodyPr wrap="square" rtlCol="0">
            <a:spAutoFit/>
          </a:bodyPr>
          <a:lstStyle/>
          <a:p>
            <a:r>
              <a:rPr kumimoji="1" lang="zh-CN" altLang="en-US" sz="1400" dirty="0">
                <a:solidFill>
                  <a:srgbClr val="000928"/>
                </a:solidFill>
                <a:latin typeface="+mn-ea"/>
                <a:cs typeface="+mn-ea"/>
                <a:sym typeface="+mn-lt"/>
              </a:rPr>
              <a:t>数据库性能优化</a:t>
            </a:r>
          </a:p>
        </p:txBody>
      </p:sp>
      <p:grpSp>
        <p:nvGrpSpPr>
          <p:cNvPr id="14" name="Group 102">
            <a:extLst>
              <a:ext uri="{FF2B5EF4-FFF2-40B4-BE49-F238E27FC236}">
                <a16:creationId xmlns:a16="http://schemas.microsoft.com/office/drawing/2014/main" id="{9711992E-8BDB-B1E9-B9B0-7151304A4C4B}"/>
              </a:ext>
            </a:extLst>
          </p:cNvPr>
          <p:cNvGrpSpPr/>
          <p:nvPr/>
        </p:nvGrpSpPr>
        <p:grpSpPr>
          <a:xfrm>
            <a:off x="4987603" y="4027717"/>
            <a:ext cx="523120" cy="378394"/>
            <a:chOff x="4451350" y="1993900"/>
            <a:chExt cx="550863" cy="398462"/>
          </a:xfrm>
          <a:solidFill>
            <a:srgbClr val="000928"/>
          </a:solidFill>
        </p:grpSpPr>
        <p:sp>
          <p:nvSpPr>
            <p:cNvPr id="15" name="Freeform 62">
              <a:extLst>
                <a:ext uri="{FF2B5EF4-FFF2-40B4-BE49-F238E27FC236}">
                  <a16:creationId xmlns:a16="http://schemas.microsoft.com/office/drawing/2014/main" id="{BDA78411-DA37-5BB2-E648-DD34BC4E0E12}"/>
                </a:ext>
              </a:extLst>
            </p:cNvPr>
            <p:cNvSpPr>
              <a:spLocks noEditPoints="1"/>
            </p:cNvSpPr>
            <p:nvPr/>
          </p:nvSpPr>
          <p:spPr bwMode="auto">
            <a:xfrm>
              <a:off x="4451350" y="1993900"/>
              <a:ext cx="369888" cy="398462"/>
            </a:xfrm>
            <a:custGeom>
              <a:avLst/>
              <a:gdLst>
                <a:gd name="T0" fmla="*/ 987 w 2332"/>
                <a:gd name="T1" fmla="*/ 170 h 2514"/>
                <a:gd name="T2" fmla="*/ 851 w 2332"/>
                <a:gd name="T3" fmla="*/ 274 h 2514"/>
                <a:gd name="T4" fmla="*/ 785 w 2332"/>
                <a:gd name="T5" fmla="*/ 434 h 2514"/>
                <a:gd name="T6" fmla="*/ 792 w 2332"/>
                <a:gd name="T7" fmla="*/ 983 h 2514"/>
                <a:gd name="T8" fmla="*/ 854 w 2332"/>
                <a:gd name="T9" fmla="*/ 1053 h 2514"/>
                <a:gd name="T10" fmla="*/ 872 w 2332"/>
                <a:gd name="T11" fmla="*/ 1535 h 2514"/>
                <a:gd name="T12" fmla="*/ 839 w 2332"/>
                <a:gd name="T13" fmla="*/ 1605 h 2514"/>
                <a:gd name="T14" fmla="*/ 771 w 2332"/>
                <a:gd name="T15" fmla="*/ 1642 h 2514"/>
                <a:gd name="T16" fmla="*/ 647 w 2332"/>
                <a:gd name="T17" fmla="*/ 1709 h 2514"/>
                <a:gd name="T18" fmla="*/ 481 w 2332"/>
                <a:gd name="T19" fmla="*/ 1811 h 2514"/>
                <a:gd name="T20" fmla="*/ 291 w 2332"/>
                <a:gd name="T21" fmla="*/ 1944 h 2514"/>
                <a:gd name="T22" fmla="*/ 160 w 2332"/>
                <a:gd name="T23" fmla="*/ 2060 h 2514"/>
                <a:gd name="T24" fmla="*/ 140 w 2332"/>
                <a:gd name="T25" fmla="*/ 2374 h 2514"/>
                <a:gd name="T26" fmla="*/ 2182 w 2332"/>
                <a:gd name="T27" fmla="*/ 2082 h 2514"/>
                <a:gd name="T28" fmla="*/ 2089 w 2332"/>
                <a:gd name="T29" fmla="*/ 1980 h 2514"/>
                <a:gd name="T30" fmla="*/ 1896 w 2332"/>
                <a:gd name="T31" fmla="*/ 1841 h 2514"/>
                <a:gd name="T32" fmla="*/ 1722 w 2332"/>
                <a:gd name="T33" fmla="*/ 1731 h 2514"/>
                <a:gd name="T34" fmla="*/ 1586 w 2332"/>
                <a:gd name="T35" fmla="*/ 1655 h 2514"/>
                <a:gd name="T36" fmla="*/ 1510 w 2332"/>
                <a:gd name="T37" fmla="*/ 1616 h 2514"/>
                <a:gd name="T38" fmla="*/ 1462 w 2332"/>
                <a:gd name="T39" fmla="*/ 1555 h 2514"/>
                <a:gd name="T40" fmla="*/ 1468 w 2332"/>
                <a:gd name="T41" fmla="*/ 1067 h 2514"/>
                <a:gd name="T42" fmla="*/ 1528 w 2332"/>
                <a:gd name="T43" fmla="*/ 1005 h 2514"/>
                <a:gd name="T44" fmla="*/ 1550 w 2332"/>
                <a:gd name="T45" fmla="*/ 479 h 2514"/>
                <a:gd name="T46" fmla="*/ 1504 w 2332"/>
                <a:gd name="T47" fmla="*/ 309 h 2514"/>
                <a:gd name="T48" fmla="*/ 1384 w 2332"/>
                <a:gd name="T49" fmla="*/ 189 h 2514"/>
                <a:gd name="T50" fmla="*/ 1214 w 2332"/>
                <a:gd name="T51" fmla="*/ 143 h 2514"/>
                <a:gd name="T52" fmla="*/ 1270 w 2332"/>
                <a:gd name="T53" fmla="*/ 4 h 2514"/>
                <a:gd name="T54" fmla="*/ 1469 w 2332"/>
                <a:gd name="T55" fmla="*/ 74 h 2514"/>
                <a:gd name="T56" fmla="*/ 1617 w 2332"/>
                <a:gd name="T57" fmla="*/ 222 h 2514"/>
                <a:gd name="T58" fmla="*/ 1687 w 2332"/>
                <a:gd name="T59" fmla="*/ 422 h 2514"/>
                <a:gd name="T60" fmla="*/ 1680 w 2332"/>
                <a:gd name="T61" fmla="*/ 1006 h 2514"/>
                <a:gd name="T62" fmla="*/ 1600 w 2332"/>
                <a:gd name="T63" fmla="*/ 1134 h 2514"/>
                <a:gd name="T64" fmla="*/ 1685 w 2332"/>
                <a:gd name="T65" fmla="*/ 1549 h 2514"/>
                <a:gd name="T66" fmla="*/ 1854 w 2332"/>
                <a:gd name="T67" fmla="*/ 1648 h 2514"/>
                <a:gd name="T68" fmla="*/ 2062 w 2332"/>
                <a:gd name="T69" fmla="*/ 1785 h 2514"/>
                <a:gd name="T70" fmla="*/ 2254 w 2332"/>
                <a:gd name="T71" fmla="*/ 1936 h 2514"/>
                <a:gd name="T72" fmla="*/ 2322 w 2332"/>
                <a:gd name="T73" fmla="*/ 2062 h 2514"/>
                <a:gd name="T74" fmla="*/ 2328 w 2332"/>
                <a:gd name="T75" fmla="*/ 2463 h 2514"/>
                <a:gd name="T76" fmla="*/ 2280 w 2332"/>
                <a:gd name="T77" fmla="*/ 2512 h 2514"/>
                <a:gd name="T78" fmla="*/ 35 w 2332"/>
                <a:gd name="T79" fmla="*/ 2505 h 2514"/>
                <a:gd name="T80" fmla="*/ 0 w 2332"/>
                <a:gd name="T81" fmla="*/ 2445 h 2514"/>
                <a:gd name="T82" fmla="*/ 20 w 2332"/>
                <a:gd name="T83" fmla="*/ 2027 h 2514"/>
                <a:gd name="T84" fmla="*/ 104 w 2332"/>
                <a:gd name="T85" fmla="*/ 1911 h 2514"/>
                <a:gd name="T86" fmla="*/ 324 w 2332"/>
                <a:gd name="T87" fmla="*/ 1748 h 2514"/>
                <a:gd name="T88" fmla="*/ 524 w 2332"/>
                <a:gd name="T89" fmla="*/ 1619 h 2514"/>
                <a:gd name="T90" fmla="*/ 679 w 2332"/>
                <a:gd name="T91" fmla="*/ 1531 h 2514"/>
                <a:gd name="T92" fmla="*/ 705 w 2332"/>
                <a:gd name="T93" fmla="*/ 1105 h 2514"/>
                <a:gd name="T94" fmla="*/ 644 w 2332"/>
                <a:gd name="T95" fmla="*/ 968 h 2514"/>
                <a:gd name="T96" fmla="*/ 654 w 2332"/>
                <a:gd name="T97" fmla="*/ 368 h 2514"/>
                <a:gd name="T98" fmla="*/ 746 w 2332"/>
                <a:gd name="T99" fmla="*/ 179 h 2514"/>
                <a:gd name="T100" fmla="*/ 908 w 2332"/>
                <a:gd name="T101" fmla="*/ 49 h 2514"/>
                <a:gd name="T102" fmla="*/ 1117 w 2332"/>
                <a:gd name="T103" fmla="*/ 0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2" h="2514">
                  <a:moveTo>
                    <a:pt x="1117" y="143"/>
                  </a:moveTo>
                  <a:lnTo>
                    <a:pt x="1071" y="145"/>
                  </a:lnTo>
                  <a:lnTo>
                    <a:pt x="1028" y="155"/>
                  </a:lnTo>
                  <a:lnTo>
                    <a:pt x="987" y="170"/>
                  </a:lnTo>
                  <a:lnTo>
                    <a:pt x="948" y="189"/>
                  </a:lnTo>
                  <a:lnTo>
                    <a:pt x="912" y="213"/>
                  </a:lnTo>
                  <a:lnTo>
                    <a:pt x="879" y="241"/>
                  </a:lnTo>
                  <a:lnTo>
                    <a:pt x="851" y="274"/>
                  </a:lnTo>
                  <a:lnTo>
                    <a:pt x="828" y="309"/>
                  </a:lnTo>
                  <a:lnTo>
                    <a:pt x="808" y="348"/>
                  </a:lnTo>
                  <a:lnTo>
                    <a:pt x="793" y="389"/>
                  </a:lnTo>
                  <a:lnTo>
                    <a:pt x="785" y="434"/>
                  </a:lnTo>
                  <a:lnTo>
                    <a:pt x="781" y="479"/>
                  </a:lnTo>
                  <a:lnTo>
                    <a:pt x="781" y="931"/>
                  </a:lnTo>
                  <a:lnTo>
                    <a:pt x="784" y="957"/>
                  </a:lnTo>
                  <a:lnTo>
                    <a:pt x="792" y="983"/>
                  </a:lnTo>
                  <a:lnTo>
                    <a:pt x="804" y="1005"/>
                  </a:lnTo>
                  <a:lnTo>
                    <a:pt x="820" y="1025"/>
                  </a:lnTo>
                  <a:lnTo>
                    <a:pt x="840" y="1042"/>
                  </a:lnTo>
                  <a:lnTo>
                    <a:pt x="854" y="1053"/>
                  </a:lnTo>
                  <a:lnTo>
                    <a:pt x="864" y="1067"/>
                  </a:lnTo>
                  <a:lnTo>
                    <a:pt x="870" y="1083"/>
                  </a:lnTo>
                  <a:lnTo>
                    <a:pt x="872" y="1100"/>
                  </a:lnTo>
                  <a:lnTo>
                    <a:pt x="872" y="1535"/>
                  </a:lnTo>
                  <a:lnTo>
                    <a:pt x="870" y="1556"/>
                  </a:lnTo>
                  <a:lnTo>
                    <a:pt x="864" y="1575"/>
                  </a:lnTo>
                  <a:lnTo>
                    <a:pt x="853" y="1592"/>
                  </a:lnTo>
                  <a:lnTo>
                    <a:pt x="839" y="1605"/>
                  </a:lnTo>
                  <a:lnTo>
                    <a:pt x="821" y="1616"/>
                  </a:lnTo>
                  <a:lnTo>
                    <a:pt x="809" y="1622"/>
                  </a:lnTo>
                  <a:lnTo>
                    <a:pt x="792" y="1631"/>
                  </a:lnTo>
                  <a:lnTo>
                    <a:pt x="771" y="1642"/>
                  </a:lnTo>
                  <a:lnTo>
                    <a:pt x="746" y="1656"/>
                  </a:lnTo>
                  <a:lnTo>
                    <a:pt x="716" y="1671"/>
                  </a:lnTo>
                  <a:lnTo>
                    <a:pt x="683" y="1689"/>
                  </a:lnTo>
                  <a:lnTo>
                    <a:pt x="647" y="1709"/>
                  </a:lnTo>
                  <a:lnTo>
                    <a:pt x="610" y="1732"/>
                  </a:lnTo>
                  <a:lnTo>
                    <a:pt x="568" y="1756"/>
                  </a:lnTo>
                  <a:lnTo>
                    <a:pt x="526" y="1783"/>
                  </a:lnTo>
                  <a:lnTo>
                    <a:pt x="481" y="1811"/>
                  </a:lnTo>
                  <a:lnTo>
                    <a:pt x="436" y="1841"/>
                  </a:lnTo>
                  <a:lnTo>
                    <a:pt x="388" y="1874"/>
                  </a:lnTo>
                  <a:lnTo>
                    <a:pt x="340" y="1908"/>
                  </a:lnTo>
                  <a:lnTo>
                    <a:pt x="291" y="1944"/>
                  </a:lnTo>
                  <a:lnTo>
                    <a:pt x="243" y="1981"/>
                  </a:lnTo>
                  <a:lnTo>
                    <a:pt x="194" y="2020"/>
                  </a:lnTo>
                  <a:lnTo>
                    <a:pt x="175" y="2039"/>
                  </a:lnTo>
                  <a:lnTo>
                    <a:pt x="160" y="2060"/>
                  </a:lnTo>
                  <a:lnTo>
                    <a:pt x="150" y="2083"/>
                  </a:lnTo>
                  <a:lnTo>
                    <a:pt x="142" y="2109"/>
                  </a:lnTo>
                  <a:lnTo>
                    <a:pt x="140" y="2135"/>
                  </a:lnTo>
                  <a:lnTo>
                    <a:pt x="140" y="2374"/>
                  </a:lnTo>
                  <a:lnTo>
                    <a:pt x="2191" y="2374"/>
                  </a:lnTo>
                  <a:lnTo>
                    <a:pt x="2191" y="2134"/>
                  </a:lnTo>
                  <a:lnTo>
                    <a:pt x="2189" y="2107"/>
                  </a:lnTo>
                  <a:lnTo>
                    <a:pt x="2182" y="2082"/>
                  </a:lnTo>
                  <a:lnTo>
                    <a:pt x="2171" y="2059"/>
                  </a:lnTo>
                  <a:lnTo>
                    <a:pt x="2155" y="2038"/>
                  </a:lnTo>
                  <a:lnTo>
                    <a:pt x="2138" y="2019"/>
                  </a:lnTo>
                  <a:lnTo>
                    <a:pt x="2089" y="1980"/>
                  </a:lnTo>
                  <a:lnTo>
                    <a:pt x="2039" y="1943"/>
                  </a:lnTo>
                  <a:lnTo>
                    <a:pt x="1991" y="1907"/>
                  </a:lnTo>
                  <a:lnTo>
                    <a:pt x="1944" y="1873"/>
                  </a:lnTo>
                  <a:lnTo>
                    <a:pt x="1896" y="1841"/>
                  </a:lnTo>
                  <a:lnTo>
                    <a:pt x="1850" y="1810"/>
                  </a:lnTo>
                  <a:lnTo>
                    <a:pt x="1805" y="1782"/>
                  </a:lnTo>
                  <a:lnTo>
                    <a:pt x="1762" y="1755"/>
                  </a:lnTo>
                  <a:lnTo>
                    <a:pt x="1722" y="1731"/>
                  </a:lnTo>
                  <a:lnTo>
                    <a:pt x="1683" y="1709"/>
                  </a:lnTo>
                  <a:lnTo>
                    <a:pt x="1648" y="1689"/>
                  </a:lnTo>
                  <a:lnTo>
                    <a:pt x="1616" y="1671"/>
                  </a:lnTo>
                  <a:lnTo>
                    <a:pt x="1586" y="1655"/>
                  </a:lnTo>
                  <a:lnTo>
                    <a:pt x="1561" y="1641"/>
                  </a:lnTo>
                  <a:lnTo>
                    <a:pt x="1540" y="1631"/>
                  </a:lnTo>
                  <a:lnTo>
                    <a:pt x="1522" y="1622"/>
                  </a:lnTo>
                  <a:lnTo>
                    <a:pt x="1510" y="1616"/>
                  </a:lnTo>
                  <a:lnTo>
                    <a:pt x="1492" y="1605"/>
                  </a:lnTo>
                  <a:lnTo>
                    <a:pt x="1478" y="1590"/>
                  </a:lnTo>
                  <a:lnTo>
                    <a:pt x="1468" y="1574"/>
                  </a:lnTo>
                  <a:lnTo>
                    <a:pt x="1462" y="1555"/>
                  </a:lnTo>
                  <a:lnTo>
                    <a:pt x="1459" y="1534"/>
                  </a:lnTo>
                  <a:lnTo>
                    <a:pt x="1459" y="1100"/>
                  </a:lnTo>
                  <a:lnTo>
                    <a:pt x="1462" y="1083"/>
                  </a:lnTo>
                  <a:lnTo>
                    <a:pt x="1468" y="1067"/>
                  </a:lnTo>
                  <a:lnTo>
                    <a:pt x="1477" y="1053"/>
                  </a:lnTo>
                  <a:lnTo>
                    <a:pt x="1490" y="1042"/>
                  </a:lnTo>
                  <a:lnTo>
                    <a:pt x="1511" y="1025"/>
                  </a:lnTo>
                  <a:lnTo>
                    <a:pt x="1528" y="1005"/>
                  </a:lnTo>
                  <a:lnTo>
                    <a:pt x="1540" y="983"/>
                  </a:lnTo>
                  <a:lnTo>
                    <a:pt x="1547" y="957"/>
                  </a:lnTo>
                  <a:lnTo>
                    <a:pt x="1550" y="931"/>
                  </a:lnTo>
                  <a:lnTo>
                    <a:pt x="1550" y="479"/>
                  </a:lnTo>
                  <a:lnTo>
                    <a:pt x="1547" y="434"/>
                  </a:lnTo>
                  <a:lnTo>
                    <a:pt x="1538" y="389"/>
                  </a:lnTo>
                  <a:lnTo>
                    <a:pt x="1524" y="348"/>
                  </a:lnTo>
                  <a:lnTo>
                    <a:pt x="1504" y="309"/>
                  </a:lnTo>
                  <a:lnTo>
                    <a:pt x="1480" y="274"/>
                  </a:lnTo>
                  <a:lnTo>
                    <a:pt x="1451" y="241"/>
                  </a:lnTo>
                  <a:lnTo>
                    <a:pt x="1419" y="213"/>
                  </a:lnTo>
                  <a:lnTo>
                    <a:pt x="1384" y="189"/>
                  </a:lnTo>
                  <a:lnTo>
                    <a:pt x="1345" y="170"/>
                  </a:lnTo>
                  <a:lnTo>
                    <a:pt x="1303" y="155"/>
                  </a:lnTo>
                  <a:lnTo>
                    <a:pt x="1259" y="145"/>
                  </a:lnTo>
                  <a:lnTo>
                    <a:pt x="1214" y="143"/>
                  </a:lnTo>
                  <a:lnTo>
                    <a:pt x="1117" y="143"/>
                  </a:lnTo>
                  <a:close/>
                  <a:moveTo>
                    <a:pt x="1117" y="0"/>
                  </a:moveTo>
                  <a:lnTo>
                    <a:pt x="1214" y="0"/>
                  </a:lnTo>
                  <a:lnTo>
                    <a:pt x="1270" y="4"/>
                  </a:lnTo>
                  <a:lnTo>
                    <a:pt x="1323" y="13"/>
                  </a:lnTo>
                  <a:lnTo>
                    <a:pt x="1375" y="28"/>
                  </a:lnTo>
                  <a:lnTo>
                    <a:pt x="1424" y="49"/>
                  </a:lnTo>
                  <a:lnTo>
                    <a:pt x="1469" y="74"/>
                  </a:lnTo>
                  <a:lnTo>
                    <a:pt x="1512" y="105"/>
                  </a:lnTo>
                  <a:lnTo>
                    <a:pt x="1551" y="140"/>
                  </a:lnTo>
                  <a:lnTo>
                    <a:pt x="1586" y="179"/>
                  </a:lnTo>
                  <a:lnTo>
                    <a:pt x="1617" y="222"/>
                  </a:lnTo>
                  <a:lnTo>
                    <a:pt x="1642" y="268"/>
                  </a:lnTo>
                  <a:lnTo>
                    <a:pt x="1662" y="316"/>
                  </a:lnTo>
                  <a:lnTo>
                    <a:pt x="1678" y="368"/>
                  </a:lnTo>
                  <a:lnTo>
                    <a:pt x="1687" y="422"/>
                  </a:lnTo>
                  <a:lnTo>
                    <a:pt x="1690" y="478"/>
                  </a:lnTo>
                  <a:lnTo>
                    <a:pt x="1690" y="930"/>
                  </a:lnTo>
                  <a:lnTo>
                    <a:pt x="1687" y="969"/>
                  </a:lnTo>
                  <a:lnTo>
                    <a:pt x="1680" y="1006"/>
                  </a:lnTo>
                  <a:lnTo>
                    <a:pt x="1666" y="1042"/>
                  </a:lnTo>
                  <a:lnTo>
                    <a:pt x="1648" y="1075"/>
                  </a:lnTo>
                  <a:lnTo>
                    <a:pt x="1626" y="1105"/>
                  </a:lnTo>
                  <a:lnTo>
                    <a:pt x="1600" y="1134"/>
                  </a:lnTo>
                  <a:lnTo>
                    <a:pt x="1600" y="1504"/>
                  </a:lnTo>
                  <a:lnTo>
                    <a:pt x="1623" y="1516"/>
                  </a:lnTo>
                  <a:lnTo>
                    <a:pt x="1651" y="1531"/>
                  </a:lnTo>
                  <a:lnTo>
                    <a:pt x="1685" y="1549"/>
                  </a:lnTo>
                  <a:lnTo>
                    <a:pt x="1722" y="1569"/>
                  </a:lnTo>
                  <a:lnTo>
                    <a:pt x="1763" y="1594"/>
                  </a:lnTo>
                  <a:lnTo>
                    <a:pt x="1807" y="1619"/>
                  </a:lnTo>
                  <a:lnTo>
                    <a:pt x="1854" y="1648"/>
                  </a:lnTo>
                  <a:lnTo>
                    <a:pt x="1903" y="1678"/>
                  </a:lnTo>
                  <a:lnTo>
                    <a:pt x="1955" y="1712"/>
                  </a:lnTo>
                  <a:lnTo>
                    <a:pt x="2008" y="1747"/>
                  </a:lnTo>
                  <a:lnTo>
                    <a:pt x="2062" y="1785"/>
                  </a:lnTo>
                  <a:lnTo>
                    <a:pt x="2116" y="1825"/>
                  </a:lnTo>
                  <a:lnTo>
                    <a:pt x="2171" y="1867"/>
                  </a:lnTo>
                  <a:lnTo>
                    <a:pt x="2226" y="1911"/>
                  </a:lnTo>
                  <a:lnTo>
                    <a:pt x="2254" y="1936"/>
                  </a:lnTo>
                  <a:lnTo>
                    <a:pt x="2277" y="1965"/>
                  </a:lnTo>
                  <a:lnTo>
                    <a:pt x="2296" y="1994"/>
                  </a:lnTo>
                  <a:lnTo>
                    <a:pt x="2312" y="2027"/>
                  </a:lnTo>
                  <a:lnTo>
                    <a:pt x="2322" y="2062"/>
                  </a:lnTo>
                  <a:lnTo>
                    <a:pt x="2329" y="2098"/>
                  </a:lnTo>
                  <a:lnTo>
                    <a:pt x="2332" y="2135"/>
                  </a:lnTo>
                  <a:lnTo>
                    <a:pt x="2332" y="2445"/>
                  </a:lnTo>
                  <a:lnTo>
                    <a:pt x="2328" y="2463"/>
                  </a:lnTo>
                  <a:lnTo>
                    <a:pt x="2322" y="2480"/>
                  </a:lnTo>
                  <a:lnTo>
                    <a:pt x="2311" y="2494"/>
                  </a:lnTo>
                  <a:lnTo>
                    <a:pt x="2297" y="2505"/>
                  </a:lnTo>
                  <a:lnTo>
                    <a:pt x="2280" y="2512"/>
                  </a:lnTo>
                  <a:lnTo>
                    <a:pt x="2261" y="2514"/>
                  </a:lnTo>
                  <a:lnTo>
                    <a:pt x="71" y="2514"/>
                  </a:lnTo>
                  <a:lnTo>
                    <a:pt x="52" y="2512"/>
                  </a:lnTo>
                  <a:lnTo>
                    <a:pt x="35" y="2505"/>
                  </a:lnTo>
                  <a:lnTo>
                    <a:pt x="20" y="2494"/>
                  </a:lnTo>
                  <a:lnTo>
                    <a:pt x="9" y="2480"/>
                  </a:lnTo>
                  <a:lnTo>
                    <a:pt x="2" y="2463"/>
                  </a:lnTo>
                  <a:lnTo>
                    <a:pt x="0" y="2445"/>
                  </a:lnTo>
                  <a:lnTo>
                    <a:pt x="0" y="2135"/>
                  </a:lnTo>
                  <a:lnTo>
                    <a:pt x="2" y="2098"/>
                  </a:lnTo>
                  <a:lnTo>
                    <a:pt x="9" y="2062"/>
                  </a:lnTo>
                  <a:lnTo>
                    <a:pt x="20" y="2027"/>
                  </a:lnTo>
                  <a:lnTo>
                    <a:pt x="36" y="1994"/>
                  </a:lnTo>
                  <a:lnTo>
                    <a:pt x="55" y="1964"/>
                  </a:lnTo>
                  <a:lnTo>
                    <a:pt x="78" y="1936"/>
                  </a:lnTo>
                  <a:lnTo>
                    <a:pt x="104" y="1911"/>
                  </a:lnTo>
                  <a:lnTo>
                    <a:pt x="159" y="1867"/>
                  </a:lnTo>
                  <a:lnTo>
                    <a:pt x="215" y="1825"/>
                  </a:lnTo>
                  <a:lnTo>
                    <a:pt x="269" y="1785"/>
                  </a:lnTo>
                  <a:lnTo>
                    <a:pt x="324" y="1748"/>
                  </a:lnTo>
                  <a:lnTo>
                    <a:pt x="376" y="1712"/>
                  </a:lnTo>
                  <a:lnTo>
                    <a:pt x="428" y="1679"/>
                  </a:lnTo>
                  <a:lnTo>
                    <a:pt x="477" y="1648"/>
                  </a:lnTo>
                  <a:lnTo>
                    <a:pt x="524" y="1619"/>
                  </a:lnTo>
                  <a:lnTo>
                    <a:pt x="568" y="1594"/>
                  </a:lnTo>
                  <a:lnTo>
                    <a:pt x="610" y="1570"/>
                  </a:lnTo>
                  <a:lnTo>
                    <a:pt x="646" y="1549"/>
                  </a:lnTo>
                  <a:lnTo>
                    <a:pt x="679" y="1531"/>
                  </a:lnTo>
                  <a:lnTo>
                    <a:pt x="708" y="1516"/>
                  </a:lnTo>
                  <a:lnTo>
                    <a:pt x="732" y="1504"/>
                  </a:lnTo>
                  <a:lnTo>
                    <a:pt x="732" y="1134"/>
                  </a:lnTo>
                  <a:lnTo>
                    <a:pt x="705" y="1105"/>
                  </a:lnTo>
                  <a:lnTo>
                    <a:pt x="682" y="1075"/>
                  </a:lnTo>
                  <a:lnTo>
                    <a:pt x="665" y="1042"/>
                  </a:lnTo>
                  <a:lnTo>
                    <a:pt x="652" y="1006"/>
                  </a:lnTo>
                  <a:lnTo>
                    <a:pt x="644" y="968"/>
                  </a:lnTo>
                  <a:lnTo>
                    <a:pt x="641" y="930"/>
                  </a:lnTo>
                  <a:lnTo>
                    <a:pt x="641" y="478"/>
                  </a:lnTo>
                  <a:lnTo>
                    <a:pt x="644" y="422"/>
                  </a:lnTo>
                  <a:lnTo>
                    <a:pt x="654" y="368"/>
                  </a:lnTo>
                  <a:lnTo>
                    <a:pt x="669" y="316"/>
                  </a:lnTo>
                  <a:lnTo>
                    <a:pt x="690" y="268"/>
                  </a:lnTo>
                  <a:lnTo>
                    <a:pt x="715" y="222"/>
                  </a:lnTo>
                  <a:lnTo>
                    <a:pt x="746" y="179"/>
                  </a:lnTo>
                  <a:lnTo>
                    <a:pt x="780" y="140"/>
                  </a:lnTo>
                  <a:lnTo>
                    <a:pt x="819" y="105"/>
                  </a:lnTo>
                  <a:lnTo>
                    <a:pt x="862" y="74"/>
                  </a:lnTo>
                  <a:lnTo>
                    <a:pt x="908" y="49"/>
                  </a:lnTo>
                  <a:lnTo>
                    <a:pt x="956" y="28"/>
                  </a:lnTo>
                  <a:lnTo>
                    <a:pt x="1008" y="13"/>
                  </a:lnTo>
                  <a:lnTo>
                    <a:pt x="1062" y="4"/>
                  </a:lnTo>
                  <a:lnTo>
                    <a:pt x="1117"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6" name="Freeform 63">
              <a:extLst>
                <a:ext uri="{FF2B5EF4-FFF2-40B4-BE49-F238E27FC236}">
                  <a16:creationId xmlns:a16="http://schemas.microsoft.com/office/drawing/2014/main" id="{A789DCC6-67B0-60D0-F526-376E9C3D47AF}"/>
                </a:ext>
              </a:extLst>
            </p:cNvPr>
            <p:cNvSpPr>
              <a:spLocks noEditPoints="1"/>
            </p:cNvSpPr>
            <p:nvPr/>
          </p:nvSpPr>
          <p:spPr bwMode="auto">
            <a:xfrm>
              <a:off x="4764088" y="2005013"/>
              <a:ext cx="238125" cy="222250"/>
            </a:xfrm>
            <a:custGeom>
              <a:avLst/>
              <a:gdLst>
                <a:gd name="T0" fmla="*/ 215 w 1498"/>
                <a:gd name="T1" fmla="*/ 144 h 1402"/>
                <a:gd name="T2" fmla="*/ 176 w 1498"/>
                <a:gd name="T3" fmla="*/ 163 h 1402"/>
                <a:gd name="T4" fmla="*/ 150 w 1498"/>
                <a:gd name="T5" fmla="*/ 196 h 1402"/>
                <a:gd name="T6" fmla="*/ 140 w 1498"/>
                <a:gd name="T7" fmla="*/ 239 h 1402"/>
                <a:gd name="T8" fmla="*/ 142 w 1498"/>
                <a:gd name="T9" fmla="*/ 887 h 1402"/>
                <a:gd name="T10" fmla="*/ 161 w 1498"/>
                <a:gd name="T11" fmla="*/ 926 h 1402"/>
                <a:gd name="T12" fmla="*/ 195 w 1498"/>
                <a:gd name="T13" fmla="*/ 953 h 1402"/>
                <a:gd name="T14" fmla="*/ 237 w 1498"/>
                <a:gd name="T15" fmla="*/ 963 h 1402"/>
                <a:gd name="T16" fmla="*/ 388 w 1498"/>
                <a:gd name="T17" fmla="*/ 965 h 1402"/>
                <a:gd name="T18" fmla="*/ 419 w 1498"/>
                <a:gd name="T19" fmla="*/ 983 h 1402"/>
                <a:gd name="T20" fmla="*/ 437 w 1498"/>
                <a:gd name="T21" fmla="*/ 1014 h 1402"/>
                <a:gd name="T22" fmla="*/ 440 w 1498"/>
                <a:gd name="T23" fmla="*/ 1167 h 1402"/>
                <a:gd name="T24" fmla="*/ 647 w 1498"/>
                <a:gd name="T25" fmla="*/ 972 h 1402"/>
                <a:gd name="T26" fmla="*/ 680 w 1498"/>
                <a:gd name="T27" fmla="*/ 963 h 1402"/>
                <a:gd name="T28" fmla="*/ 1282 w 1498"/>
                <a:gd name="T29" fmla="*/ 960 h 1402"/>
                <a:gd name="T30" fmla="*/ 1320 w 1498"/>
                <a:gd name="T31" fmla="*/ 941 h 1402"/>
                <a:gd name="T32" fmla="*/ 1348 w 1498"/>
                <a:gd name="T33" fmla="*/ 908 h 1402"/>
                <a:gd name="T34" fmla="*/ 1357 w 1498"/>
                <a:gd name="T35" fmla="*/ 865 h 1402"/>
                <a:gd name="T36" fmla="*/ 1355 w 1498"/>
                <a:gd name="T37" fmla="*/ 217 h 1402"/>
                <a:gd name="T38" fmla="*/ 1336 w 1498"/>
                <a:gd name="T39" fmla="*/ 178 h 1402"/>
                <a:gd name="T40" fmla="*/ 1302 w 1498"/>
                <a:gd name="T41" fmla="*/ 151 h 1402"/>
                <a:gd name="T42" fmla="*/ 1260 w 1498"/>
                <a:gd name="T43" fmla="*/ 141 h 1402"/>
                <a:gd name="T44" fmla="*/ 237 w 1498"/>
                <a:gd name="T45" fmla="*/ 0 h 1402"/>
                <a:gd name="T46" fmla="*/ 1298 w 1498"/>
                <a:gd name="T47" fmla="*/ 3 h 1402"/>
                <a:gd name="T48" fmla="*/ 1369 w 1498"/>
                <a:gd name="T49" fmla="*/ 26 h 1402"/>
                <a:gd name="T50" fmla="*/ 1428 w 1498"/>
                <a:gd name="T51" fmla="*/ 70 h 1402"/>
                <a:gd name="T52" fmla="*/ 1471 w 1498"/>
                <a:gd name="T53" fmla="*/ 129 h 1402"/>
                <a:gd name="T54" fmla="*/ 1494 w 1498"/>
                <a:gd name="T55" fmla="*/ 200 h 1402"/>
                <a:gd name="T56" fmla="*/ 1498 w 1498"/>
                <a:gd name="T57" fmla="*/ 865 h 1402"/>
                <a:gd name="T58" fmla="*/ 1486 w 1498"/>
                <a:gd name="T59" fmla="*/ 940 h 1402"/>
                <a:gd name="T60" fmla="*/ 1452 w 1498"/>
                <a:gd name="T61" fmla="*/ 1006 h 1402"/>
                <a:gd name="T62" fmla="*/ 1401 w 1498"/>
                <a:gd name="T63" fmla="*/ 1057 h 1402"/>
                <a:gd name="T64" fmla="*/ 1335 w 1498"/>
                <a:gd name="T65" fmla="*/ 1091 h 1402"/>
                <a:gd name="T66" fmla="*/ 1260 w 1498"/>
                <a:gd name="T67" fmla="*/ 1104 h 1402"/>
                <a:gd name="T68" fmla="*/ 419 w 1498"/>
                <a:gd name="T69" fmla="*/ 1383 h 1402"/>
                <a:gd name="T70" fmla="*/ 387 w 1498"/>
                <a:gd name="T71" fmla="*/ 1400 h 1402"/>
                <a:gd name="T72" fmla="*/ 355 w 1498"/>
                <a:gd name="T73" fmla="*/ 1401 h 1402"/>
                <a:gd name="T74" fmla="*/ 324 w 1498"/>
                <a:gd name="T75" fmla="*/ 1386 h 1402"/>
                <a:gd name="T76" fmla="*/ 303 w 1498"/>
                <a:gd name="T77" fmla="*/ 1352 h 1402"/>
                <a:gd name="T78" fmla="*/ 300 w 1498"/>
                <a:gd name="T79" fmla="*/ 1104 h 1402"/>
                <a:gd name="T80" fmla="*/ 199 w 1498"/>
                <a:gd name="T81" fmla="*/ 1101 h 1402"/>
                <a:gd name="T82" fmla="*/ 129 w 1498"/>
                <a:gd name="T83" fmla="*/ 1076 h 1402"/>
                <a:gd name="T84" fmla="*/ 70 w 1498"/>
                <a:gd name="T85" fmla="*/ 1034 h 1402"/>
                <a:gd name="T86" fmla="*/ 26 w 1498"/>
                <a:gd name="T87" fmla="*/ 975 h 1402"/>
                <a:gd name="T88" fmla="*/ 2 w 1498"/>
                <a:gd name="T89" fmla="*/ 904 h 1402"/>
                <a:gd name="T90" fmla="*/ 0 w 1498"/>
                <a:gd name="T91" fmla="*/ 239 h 1402"/>
                <a:gd name="T92" fmla="*/ 12 w 1498"/>
                <a:gd name="T93" fmla="*/ 164 h 1402"/>
                <a:gd name="T94" fmla="*/ 45 w 1498"/>
                <a:gd name="T95" fmla="*/ 98 h 1402"/>
                <a:gd name="T96" fmla="*/ 97 w 1498"/>
                <a:gd name="T97" fmla="*/ 47 h 1402"/>
                <a:gd name="T98" fmla="*/ 163 w 1498"/>
                <a:gd name="T99" fmla="*/ 13 h 1402"/>
                <a:gd name="T100" fmla="*/ 237 w 1498"/>
                <a:gd name="T101" fmla="*/ 0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8" h="1402">
                  <a:moveTo>
                    <a:pt x="237" y="141"/>
                  </a:moveTo>
                  <a:lnTo>
                    <a:pt x="215" y="144"/>
                  </a:lnTo>
                  <a:lnTo>
                    <a:pt x="195" y="151"/>
                  </a:lnTo>
                  <a:lnTo>
                    <a:pt x="176" y="163"/>
                  </a:lnTo>
                  <a:lnTo>
                    <a:pt x="161" y="178"/>
                  </a:lnTo>
                  <a:lnTo>
                    <a:pt x="150" y="196"/>
                  </a:lnTo>
                  <a:lnTo>
                    <a:pt x="142" y="217"/>
                  </a:lnTo>
                  <a:lnTo>
                    <a:pt x="140" y="239"/>
                  </a:lnTo>
                  <a:lnTo>
                    <a:pt x="140" y="865"/>
                  </a:lnTo>
                  <a:lnTo>
                    <a:pt x="142" y="887"/>
                  </a:lnTo>
                  <a:lnTo>
                    <a:pt x="150" y="908"/>
                  </a:lnTo>
                  <a:lnTo>
                    <a:pt x="161" y="926"/>
                  </a:lnTo>
                  <a:lnTo>
                    <a:pt x="176" y="941"/>
                  </a:lnTo>
                  <a:lnTo>
                    <a:pt x="195" y="953"/>
                  </a:lnTo>
                  <a:lnTo>
                    <a:pt x="215" y="960"/>
                  </a:lnTo>
                  <a:lnTo>
                    <a:pt x="237" y="963"/>
                  </a:lnTo>
                  <a:lnTo>
                    <a:pt x="369" y="963"/>
                  </a:lnTo>
                  <a:lnTo>
                    <a:pt x="388" y="965"/>
                  </a:lnTo>
                  <a:lnTo>
                    <a:pt x="405" y="973"/>
                  </a:lnTo>
                  <a:lnTo>
                    <a:pt x="419" y="983"/>
                  </a:lnTo>
                  <a:lnTo>
                    <a:pt x="430" y="997"/>
                  </a:lnTo>
                  <a:lnTo>
                    <a:pt x="437" y="1014"/>
                  </a:lnTo>
                  <a:lnTo>
                    <a:pt x="440" y="1033"/>
                  </a:lnTo>
                  <a:lnTo>
                    <a:pt x="440" y="1167"/>
                  </a:lnTo>
                  <a:lnTo>
                    <a:pt x="632" y="982"/>
                  </a:lnTo>
                  <a:lnTo>
                    <a:pt x="647" y="972"/>
                  </a:lnTo>
                  <a:lnTo>
                    <a:pt x="662" y="965"/>
                  </a:lnTo>
                  <a:lnTo>
                    <a:pt x="680" y="963"/>
                  </a:lnTo>
                  <a:lnTo>
                    <a:pt x="1260" y="963"/>
                  </a:lnTo>
                  <a:lnTo>
                    <a:pt x="1282" y="960"/>
                  </a:lnTo>
                  <a:lnTo>
                    <a:pt x="1302" y="953"/>
                  </a:lnTo>
                  <a:lnTo>
                    <a:pt x="1320" y="941"/>
                  </a:lnTo>
                  <a:lnTo>
                    <a:pt x="1336" y="926"/>
                  </a:lnTo>
                  <a:lnTo>
                    <a:pt x="1348" y="908"/>
                  </a:lnTo>
                  <a:lnTo>
                    <a:pt x="1355" y="887"/>
                  </a:lnTo>
                  <a:lnTo>
                    <a:pt x="1357" y="865"/>
                  </a:lnTo>
                  <a:lnTo>
                    <a:pt x="1357" y="239"/>
                  </a:lnTo>
                  <a:lnTo>
                    <a:pt x="1355" y="217"/>
                  </a:lnTo>
                  <a:lnTo>
                    <a:pt x="1348" y="196"/>
                  </a:lnTo>
                  <a:lnTo>
                    <a:pt x="1336" y="178"/>
                  </a:lnTo>
                  <a:lnTo>
                    <a:pt x="1320" y="163"/>
                  </a:lnTo>
                  <a:lnTo>
                    <a:pt x="1302" y="151"/>
                  </a:lnTo>
                  <a:lnTo>
                    <a:pt x="1282" y="144"/>
                  </a:lnTo>
                  <a:lnTo>
                    <a:pt x="1260" y="141"/>
                  </a:lnTo>
                  <a:lnTo>
                    <a:pt x="237" y="141"/>
                  </a:lnTo>
                  <a:close/>
                  <a:moveTo>
                    <a:pt x="237" y="0"/>
                  </a:moveTo>
                  <a:lnTo>
                    <a:pt x="1260" y="0"/>
                  </a:lnTo>
                  <a:lnTo>
                    <a:pt x="1298" y="3"/>
                  </a:lnTo>
                  <a:lnTo>
                    <a:pt x="1335" y="13"/>
                  </a:lnTo>
                  <a:lnTo>
                    <a:pt x="1369" y="26"/>
                  </a:lnTo>
                  <a:lnTo>
                    <a:pt x="1401" y="47"/>
                  </a:lnTo>
                  <a:lnTo>
                    <a:pt x="1428" y="70"/>
                  </a:lnTo>
                  <a:lnTo>
                    <a:pt x="1452" y="98"/>
                  </a:lnTo>
                  <a:lnTo>
                    <a:pt x="1471" y="129"/>
                  </a:lnTo>
                  <a:lnTo>
                    <a:pt x="1486" y="164"/>
                  </a:lnTo>
                  <a:lnTo>
                    <a:pt x="1494" y="200"/>
                  </a:lnTo>
                  <a:lnTo>
                    <a:pt x="1498" y="239"/>
                  </a:lnTo>
                  <a:lnTo>
                    <a:pt x="1498" y="865"/>
                  </a:lnTo>
                  <a:lnTo>
                    <a:pt x="1494" y="903"/>
                  </a:lnTo>
                  <a:lnTo>
                    <a:pt x="1486" y="940"/>
                  </a:lnTo>
                  <a:lnTo>
                    <a:pt x="1471" y="974"/>
                  </a:lnTo>
                  <a:lnTo>
                    <a:pt x="1452" y="1006"/>
                  </a:lnTo>
                  <a:lnTo>
                    <a:pt x="1428" y="1033"/>
                  </a:lnTo>
                  <a:lnTo>
                    <a:pt x="1401" y="1057"/>
                  </a:lnTo>
                  <a:lnTo>
                    <a:pt x="1369" y="1076"/>
                  </a:lnTo>
                  <a:lnTo>
                    <a:pt x="1335" y="1091"/>
                  </a:lnTo>
                  <a:lnTo>
                    <a:pt x="1298" y="1101"/>
                  </a:lnTo>
                  <a:lnTo>
                    <a:pt x="1260" y="1104"/>
                  </a:lnTo>
                  <a:lnTo>
                    <a:pt x="709" y="1104"/>
                  </a:lnTo>
                  <a:lnTo>
                    <a:pt x="419" y="1383"/>
                  </a:lnTo>
                  <a:lnTo>
                    <a:pt x="404" y="1394"/>
                  </a:lnTo>
                  <a:lnTo>
                    <a:pt x="387" y="1400"/>
                  </a:lnTo>
                  <a:lnTo>
                    <a:pt x="369" y="1402"/>
                  </a:lnTo>
                  <a:lnTo>
                    <a:pt x="355" y="1401"/>
                  </a:lnTo>
                  <a:lnTo>
                    <a:pt x="342" y="1397"/>
                  </a:lnTo>
                  <a:lnTo>
                    <a:pt x="324" y="1386"/>
                  </a:lnTo>
                  <a:lnTo>
                    <a:pt x="311" y="1370"/>
                  </a:lnTo>
                  <a:lnTo>
                    <a:pt x="303" y="1352"/>
                  </a:lnTo>
                  <a:lnTo>
                    <a:pt x="300" y="1332"/>
                  </a:lnTo>
                  <a:lnTo>
                    <a:pt x="300" y="1104"/>
                  </a:lnTo>
                  <a:lnTo>
                    <a:pt x="237" y="1104"/>
                  </a:lnTo>
                  <a:lnTo>
                    <a:pt x="199" y="1101"/>
                  </a:lnTo>
                  <a:lnTo>
                    <a:pt x="163" y="1091"/>
                  </a:lnTo>
                  <a:lnTo>
                    <a:pt x="129" y="1076"/>
                  </a:lnTo>
                  <a:lnTo>
                    <a:pt x="97" y="1057"/>
                  </a:lnTo>
                  <a:lnTo>
                    <a:pt x="70" y="1034"/>
                  </a:lnTo>
                  <a:lnTo>
                    <a:pt x="45" y="1006"/>
                  </a:lnTo>
                  <a:lnTo>
                    <a:pt x="26" y="975"/>
                  </a:lnTo>
                  <a:lnTo>
                    <a:pt x="12" y="940"/>
                  </a:lnTo>
                  <a:lnTo>
                    <a:pt x="2" y="904"/>
                  </a:lnTo>
                  <a:lnTo>
                    <a:pt x="0" y="865"/>
                  </a:lnTo>
                  <a:lnTo>
                    <a:pt x="0" y="239"/>
                  </a:lnTo>
                  <a:lnTo>
                    <a:pt x="2" y="201"/>
                  </a:lnTo>
                  <a:lnTo>
                    <a:pt x="12" y="164"/>
                  </a:lnTo>
                  <a:lnTo>
                    <a:pt x="26" y="129"/>
                  </a:lnTo>
                  <a:lnTo>
                    <a:pt x="45" y="98"/>
                  </a:lnTo>
                  <a:lnTo>
                    <a:pt x="70" y="71"/>
                  </a:lnTo>
                  <a:lnTo>
                    <a:pt x="97" y="47"/>
                  </a:lnTo>
                  <a:lnTo>
                    <a:pt x="128" y="28"/>
                  </a:lnTo>
                  <a:lnTo>
                    <a:pt x="163" y="13"/>
                  </a:lnTo>
                  <a:lnTo>
                    <a:pt x="199" y="3"/>
                  </a:lnTo>
                  <a:lnTo>
                    <a:pt x="237"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7" name="Freeform 64">
              <a:extLst>
                <a:ext uri="{FF2B5EF4-FFF2-40B4-BE49-F238E27FC236}">
                  <a16:creationId xmlns:a16="http://schemas.microsoft.com/office/drawing/2014/main" id="{43C0971A-D2DA-8867-478D-8E6B53C48FB5}"/>
                </a:ext>
              </a:extLst>
            </p:cNvPr>
            <p:cNvSpPr/>
            <p:nvPr/>
          </p:nvSpPr>
          <p:spPr bwMode="auto">
            <a:xfrm>
              <a:off x="4814889" y="2060575"/>
              <a:ext cx="136525" cy="22225"/>
            </a:xfrm>
            <a:custGeom>
              <a:avLst/>
              <a:gdLst>
                <a:gd name="T0" fmla="*/ 69 w 856"/>
                <a:gd name="T1" fmla="*/ 0 h 141"/>
                <a:gd name="T2" fmla="*/ 785 w 856"/>
                <a:gd name="T3" fmla="*/ 0 h 141"/>
                <a:gd name="T4" fmla="*/ 804 w 856"/>
                <a:gd name="T5" fmla="*/ 3 h 141"/>
                <a:gd name="T6" fmla="*/ 821 w 856"/>
                <a:gd name="T7" fmla="*/ 10 h 141"/>
                <a:gd name="T8" fmla="*/ 836 w 856"/>
                <a:gd name="T9" fmla="*/ 21 h 141"/>
                <a:gd name="T10" fmla="*/ 846 w 856"/>
                <a:gd name="T11" fmla="*/ 35 h 141"/>
                <a:gd name="T12" fmla="*/ 854 w 856"/>
                <a:gd name="T13" fmla="*/ 52 h 141"/>
                <a:gd name="T14" fmla="*/ 856 w 856"/>
                <a:gd name="T15" fmla="*/ 70 h 141"/>
                <a:gd name="T16" fmla="*/ 854 w 856"/>
                <a:gd name="T17" fmla="*/ 89 h 141"/>
                <a:gd name="T18" fmla="*/ 846 w 856"/>
                <a:gd name="T19" fmla="*/ 106 h 141"/>
                <a:gd name="T20" fmla="*/ 836 w 856"/>
                <a:gd name="T21" fmla="*/ 120 h 141"/>
                <a:gd name="T22" fmla="*/ 821 w 856"/>
                <a:gd name="T23" fmla="*/ 132 h 141"/>
                <a:gd name="T24" fmla="*/ 804 w 856"/>
                <a:gd name="T25" fmla="*/ 139 h 141"/>
                <a:gd name="T26" fmla="*/ 785 w 856"/>
                <a:gd name="T27" fmla="*/ 141 h 141"/>
                <a:gd name="T28" fmla="*/ 69 w 856"/>
                <a:gd name="T29" fmla="*/ 141 h 141"/>
                <a:gd name="T30" fmla="*/ 51 w 856"/>
                <a:gd name="T31" fmla="*/ 138 h 141"/>
                <a:gd name="T32" fmla="*/ 34 w 856"/>
                <a:gd name="T33" fmla="*/ 132 h 141"/>
                <a:gd name="T34" fmla="*/ 20 w 856"/>
                <a:gd name="T35" fmla="*/ 120 h 141"/>
                <a:gd name="T36" fmla="*/ 9 w 856"/>
                <a:gd name="T37" fmla="*/ 106 h 141"/>
                <a:gd name="T38" fmla="*/ 2 w 856"/>
                <a:gd name="T39" fmla="*/ 89 h 141"/>
                <a:gd name="T40" fmla="*/ 0 w 856"/>
                <a:gd name="T41" fmla="*/ 70 h 141"/>
                <a:gd name="T42" fmla="*/ 2 w 856"/>
                <a:gd name="T43" fmla="*/ 52 h 141"/>
                <a:gd name="T44" fmla="*/ 9 w 856"/>
                <a:gd name="T45" fmla="*/ 35 h 141"/>
                <a:gd name="T46" fmla="*/ 20 w 856"/>
                <a:gd name="T47" fmla="*/ 21 h 141"/>
                <a:gd name="T48" fmla="*/ 34 w 856"/>
                <a:gd name="T49" fmla="*/ 10 h 141"/>
                <a:gd name="T50" fmla="*/ 51 w 856"/>
                <a:gd name="T51" fmla="*/ 3 h 141"/>
                <a:gd name="T52" fmla="*/ 69 w 856"/>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6" h="141">
                  <a:moveTo>
                    <a:pt x="69" y="0"/>
                  </a:moveTo>
                  <a:lnTo>
                    <a:pt x="785" y="0"/>
                  </a:lnTo>
                  <a:lnTo>
                    <a:pt x="804" y="3"/>
                  </a:lnTo>
                  <a:lnTo>
                    <a:pt x="821" y="10"/>
                  </a:lnTo>
                  <a:lnTo>
                    <a:pt x="836" y="21"/>
                  </a:lnTo>
                  <a:lnTo>
                    <a:pt x="846" y="35"/>
                  </a:lnTo>
                  <a:lnTo>
                    <a:pt x="854" y="52"/>
                  </a:lnTo>
                  <a:lnTo>
                    <a:pt x="856" y="70"/>
                  </a:lnTo>
                  <a:lnTo>
                    <a:pt x="854" y="89"/>
                  </a:lnTo>
                  <a:lnTo>
                    <a:pt x="846" y="106"/>
                  </a:lnTo>
                  <a:lnTo>
                    <a:pt x="836" y="120"/>
                  </a:lnTo>
                  <a:lnTo>
                    <a:pt x="821" y="132"/>
                  </a:lnTo>
                  <a:lnTo>
                    <a:pt x="804" y="139"/>
                  </a:lnTo>
                  <a:lnTo>
                    <a:pt x="785" y="141"/>
                  </a:lnTo>
                  <a:lnTo>
                    <a:pt x="69" y="141"/>
                  </a:lnTo>
                  <a:lnTo>
                    <a:pt x="51" y="138"/>
                  </a:lnTo>
                  <a:lnTo>
                    <a:pt x="34" y="132"/>
                  </a:lnTo>
                  <a:lnTo>
                    <a:pt x="20" y="120"/>
                  </a:lnTo>
                  <a:lnTo>
                    <a:pt x="9" y="106"/>
                  </a:lnTo>
                  <a:lnTo>
                    <a:pt x="2" y="89"/>
                  </a:lnTo>
                  <a:lnTo>
                    <a:pt x="0" y="70"/>
                  </a:lnTo>
                  <a:lnTo>
                    <a:pt x="2" y="52"/>
                  </a:lnTo>
                  <a:lnTo>
                    <a:pt x="9" y="35"/>
                  </a:lnTo>
                  <a:lnTo>
                    <a:pt x="20" y="21"/>
                  </a:lnTo>
                  <a:lnTo>
                    <a:pt x="34" y="10"/>
                  </a:lnTo>
                  <a:lnTo>
                    <a:pt x="51" y="3"/>
                  </a:lnTo>
                  <a:lnTo>
                    <a:pt x="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8" name="Freeform 65">
              <a:extLst>
                <a:ext uri="{FF2B5EF4-FFF2-40B4-BE49-F238E27FC236}">
                  <a16:creationId xmlns:a16="http://schemas.microsoft.com/office/drawing/2014/main" id="{F576D587-F3D7-DB74-1549-42B8D15C5C83}"/>
                </a:ext>
              </a:extLst>
            </p:cNvPr>
            <p:cNvSpPr/>
            <p:nvPr/>
          </p:nvSpPr>
          <p:spPr bwMode="auto">
            <a:xfrm>
              <a:off x="4814889" y="2101850"/>
              <a:ext cx="136525" cy="22225"/>
            </a:xfrm>
            <a:custGeom>
              <a:avLst/>
              <a:gdLst>
                <a:gd name="T0" fmla="*/ 69 w 857"/>
                <a:gd name="T1" fmla="*/ 0 h 141"/>
                <a:gd name="T2" fmla="*/ 786 w 857"/>
                <a:gd name="T3" fmla="*/ 0 h 141"/>
                <a:gd name="T4" fmla="*/ 805 w 857"/>
                <a:gd name="T5" fmla="*/ 3 h 141"/>
                <a:gd name="T6" fmla="*/ 822 w 857"/>
                <a:gd name="T7" fmla="*/ 10 h 141"/>
                <a:gd name="T8" fmla="*/ 836 w 857"/>
                <a:gd name="T9" fmla="*/ 21 h 141"/>
                <a:gd name="T10" fmla="*/ 848 w 857"/>
                <a:gd name="T11" fmla="*/ 35 h 141"/>
                <a:gd name="T12" fmla="*/ 854 w 857"/>
                <a:gd name="T13" fmla="*/ 52 h 141"/>
                <a:gd name="T14" fmla="*/ 857 w 857"/>
                <a:gd name="T15" fmla="*/ 71 h 141"/>
                <a:gd name="T16" fmla="*/ 854 w 857"/>
                <a:gd name="T17" fmla="*/ 90 h 141"/>
                <a:gd name="T18" fmla="*/ 848 w 857"/>
                <a:gd name="T19" fmla="*/ 107 h 141"/>
                <a:gd name="T20" fmla="*/ 836 w 857"/>
                <a:gd name="T21" fmla="*/ 121 h 141"/>
                <a:gd name="T22" fmla="*/ 822 w 857"/>
                <a:gd name="T23" fmla="*/ 131 h 141"/>
                <a:gd name="T24" fmla="*/ 805 w 857"/>
                <a:gd name="T25" fmla="*/ 139 h 141"/>
                <a:gd name="T26" fmla="*/ 786 w 857"/>
                <a:gd name="T27" fmla="*/ 141 h 141"/>
                <a:gd name="T28" fmla="*/ 69 w 857"/>
                <a:gd name="T29" fmla="*/ 141 h 141"/>
                <a:gd name="T30" fmla="*/ 51 w 857"/>
                <a:gd name="T31" fmla="*/ 139 h 141"/>
                <a:gd name="T32" fmla="*/ 34 w 857"/>
                <a:gd name="T33" fmla="*/ 131 h 141"/>
                <a:gd name="T34" fmla="*/ 20 w 857"/>
                <a:gd name="T35" fmla="*/ 121 h 141"/>
                <a:gd name="T36" fmla="*/ 9 w 857"/>
                <a:gd name="T37" fmla="*/ 107 h 141"/>
                <a:gd name="T38" fmla="*/ 2 w 857"/>
                <a:gd name="T39" fmla="*/ 90 h 141"/>
                <a:gd name="T40" fmla="*/ 0 w 857"/>
                <a:gd name="T41" fmla="*/ 71 h 141"/>
                <a:gd name="T42" fmla="*/ 2 w 857"/>
                <a:gd name="T43" fmla="*/ 52 h 141"/>
                <a:gd name="T44" fmla="*/ 9 w 857"/>
                <a:gd name="T45" fmla="*/ 35 h 141"/>
                <a:gd name="T46" fmla="*/ 20 w 857"/>
                <a:gd name="T47" fmla="*/ 21 h 141"/>
                <a:gd name="T48" fmla="*/ 34 w 857"/>
                <a:gd name="T49" fmla="*/ 10 h 141"/>
                <a:gd name="T50" fmla="*/ 51 w 857"/>
                <a:gd name="T51" fmla="*/ 3 h 141"/>
                <a:gd name="T52" fmla="*/ 69 w 857"/>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7" h="141">
                  <a:moveTo>
                    <a:pt x="69" y="0"/>
                  </a:moveTo>
                  <a:lnTo>
                    <a:pt x="786" y="0"/>
                  </a:lnTo>
                  <a:lnTo>
                    <a:pt x="805" y="3"/>
                  </a:lnTo>
                  <a:lnTo>
                    <a:pt x="822" y="10"/>
                  </a:lnTo>
                  <a:lnTo>
                    <a:pt x="836" y="21"/>
                  </a:lnTo>
                  <a:lnTo>
                    <a:pt x="848" y="35"/>
                  </a:lnTo>
                  <a:lnTo>
                    <a:pt x="854" y="52"/>
                  </a:lnTo>
                  <a:lnTo>
                    <a:pt x="857" y="71"/>
                  </a:lnTo>
                  <a:lnTo>
                    <a:pt x="854" y="90"/>
                  </a:lnTo>
                  <a:lnTo>
                    <a:pt x="848" y="107"/>
                  </a:lnTo>
                  <a:lnTo>
                    <a:pt x="836" y="121"/>
                  </a:lnTo>
                  <a:lnTo>
                    <a:pt x="822" y="131"/>
                  </a:lnTo>
                  <a:lnTo>
                    <a:pt x="805" y="139"/>
                  </a:lnTo>
                  <a:lnTo>
                    <a:pt x="786" y="141"/>
                  </a:lnTo>
                  <a:lnTo>
                    <a:pt x="69" y="141"/>
                  </a:lnTo>
                  <a:lnTo>
                    <a:pt x="51" y="139"/>
                  </a:lnTo>
                  <a:lnTo>
                    <a:pt x="34" y="131"/>
                  </a:lnTo>
                  <a:lnTo>
                    <a:pt x="20" y="121"/>
                  </a:lnTo>
                  <a:lnTo>
                    <a:pt x="9" y="107"/>
                  </a:lnTo>
                  <a:lnTo>
                    <a:pt x="2" y="90"/>
                  </a:lnTo>
                  <a:lnTo>
                    <a:pt x="0" y="71"/>
                  </a:lnTo>
                  <a:lnTo>
                    <a:pt x="2" y="52"/>
                  </a:lnTo>
                  <a:lnTo>
                    <a:pt x="9" y="35"/>
                  </a:lnTo>
                  <a:lnTo>
                    <a:pt x="20" y="21"/>
                  </a:lnTo>
                  <a:lnTo>
                    <a:pt x="34" y="10"/>
                  </a:lnTo>
                  <a:lnTo>
                    <a:pt x="51" y="3"/>
                  </a:lnTo>
                  <a:lnTo>
                    <a:pt x="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19" name="矩形 18">
            <a:extLst>
              <a:ext uri="{FF2B5EF4-FFF2-40B4-BE49-F238E27FC236}">
                <a16:creationId xmlns:a16="http://schemas.microsoft.com/office/drawing/2014/main" id="{250C2DB2-B517-C06E-CB7D-0FAF42981DBB}"/>
              </a:ext>
            </a:extLst>
          </p:cNvPr>
          <p:cNvSpPr/>
          <p:nvPr/>
        </p:nvSpPr>
        <p:spPr>
          <a:xfrm>
            <a:off x="6271074" y="3754265"/>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14611485-3F57-DBFA-B468-E2E80166B473}"/>
              </a:ext>
            </a:extLst>
          </p:cNvPr>
          <p:cNvSpPr txBox="1"/>
          <p:nvPr/>
        </p:nvSpPr>
        <p:spPr>
          <a:xfrm>
            <a:off x="6493437" y="4901801"/>
            <a:ext cx="1189562" cy="523220"/>
          </a:xfrm>
          <a:prstGeom prst="rect">
            <a:avLst/>
          </a:prstGeom>
          <a:noFill/>
        </p:spPr>
        <p:txBody>
          <a:bodyPr wrap="square" rtlCol="0">
            <a:spAutoFit/>
          </a:bodyPr>
          <a:lstStyle/>
          <a:p>
            <a:r>
              <a:rPr kumimoji="1" lang="zh-CN" altLang="en-US" sz="1400" dirty="0">
                <a:solidFill>
                  <a:srgbClr val="000928"/>
                </a:solidFill>
                <a:latin typeface="+mn-ea"/>
                <a:cs typeface="+mn-ea"/>
                <a:sym typeface="+mn-lt"/>
              </a:rPr>
              <a:t>系统资源监控</a:t>
            </a:r>
          </a:p>
        </p:txBody>
      </p:sp>
      <p:grpSp>
        <p:nvGrpSpPr>
          <p:cNvPr id="22" name="Group 114">
            <a:extLst>
              <a:ext uri="{FF2B5EF4-FFF2-40B4-BE49-F238E27FC236}">
                <a16:creationId xmlns:a16="http://schemas.microsoft.com/office/drawing/2014/main" id="{AD5B3E7C-16C6-8FDD-1C0A-2C15E455D8C4}"/>
              </a:ext>
            </a:extLst>
          </p:cNvPr>
          <p:cNvGrpSpPr/>
          <p:nvPr/>
        </p:nvGrpSpPr>
        <p:grpSpPr>
          <a:xfrm>
            <a:off x="6819081" y="4019364"/>
            <a:ext cx="512866" cy="442126"/>
            <a:chOff x="4411663" y="2727325"/>
            <a:chExt cx="552451" cy="476251"/>
          </a:xfrm>
          <a:solidFill>
            <a:srgbClr val="000928"/>
          </a:solidFill>
        </p:grpSpPr>
        <p:sp>
          <p:nvSpPr>
            <p:cNvPr id="23" name="Freeform 153">
              <a:extLst>
                <a:ext uri="{FF2B5EF4-FFF2-40B4-BE49-F238E27FC236}">
                  <a16:creationId xmlns:a16="http://schemas.microsoft.com/office/drawing/2014/main" id="{EDB56E0A-8D21-3F82-A300-CC7C9F36EC87}"/>
                </a:ext>
              </a:extLst>
            </p:cNvPr>
            <p:cNvSpPr/>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4" name="Freeform 154">
              <a:extLst>
                <a:ext uri="{FF2B5EF4-FFF2-40B4-BE49-F238E27FC236}">
                  <a16:creationId xmlns:a16="http://schemas.microsoft.com/office/drawing/2014/main" id="{D8AE8C2D-9E9E-EB32-4BE1-C1FBEA70C2E1}"/>
                </a:ext>
              </a:extLst>
            </p:cNvPr>
            <p:cNvSpPr/>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5" name="Freeform 155">
              <a:extLst>
                <a:ext uri="{FF2B5EF4-FFF2-40B4-BE49-F238E27FC236}">
                  <a16:creationId xmlns:a16="http://schemas.microsoft.com/office/drawing/2014/main" id="{EEE344F5-03BE-13B1-4E2D-FBD81775701A}"/>
                </a:ext>
              </a:extLst>
            </p:cNvPr>
            <p:cNvSpPr/>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6" name="Freeform 156">
              <a:extLst>
                <a:ext uri="{FF2B5EF4-FFF2-40B4-BE49-F238E27FC236}">
                  <a16:creationId xmlns:a16="http://schemas.microsoft.com/office/drawing/2014/main" id="{09FF6B52-A618-FC77-DDD8-C0185BF72880}"/>
                </a:ext>
              </a:extLst>
            </p:cNvPr>
            <p:cNvSpPr/>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27" name="矩形 26">
            <a:extLst>
              <a:ext uri="{FF2B5EF4-FFF2-40B4-BE49-F238E27FC236}">
                <a16:creationId xmlns:a16="http://schemas.microsoft.com/office/drawing/2014/main" id="{78FD25B7-123C-C3E3-67CA-E7D8AB45D85C}"/>
              </a:ext>
            </a:extLst>
          </p:cNvPr>
          <p:cNvSpPr/>
          <p:nvPr/>
        </p:nvSpPr>
        <p:spPr>
          <a:xfrm>
            <a:off x="8182135" y="3754265"/>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104CDAFE-B074-4E1A-15BA-6C0C0E5BB101}"/>
              </a:ext>
            </a:extLst>
          </p:cNvPr>
          <p:cNvSpPr txBox="1"/>
          <p:nvPr/>
        </p:nvSpPr>
        <p:spPr>
          <a:xfrm>
            <a:off x="8403369" y="4926108"/>
            <a:ext cx="1189562" cy="523220"/>
          </a:xfrm>
          <a:prstGeom prst="rect">
            <a:avLst/>
          </a:prstGeom>
          <a:noFill/>
        </p:spPr>
        <p:txBody>
          <a:bodyPr wrap="square" rtlCol="0">
            <a:spAutoFit/>
          </a:bodyPr>
          <a:lstStyle/>
          <a:p>
            <a:r>
              <a:rPr kumimoji="1" lang="zh-CN" altLang="en-US" sz="1400" dirty="0">
                <a:solidFill>
                  <a:srgbClr val="000928"/>
                </a:solidFill>
                <a:latin typeface="+mn-ea"/>
                <a:cs typeface="+mn-ea"/>
                <a:sym typeface="+mn-lt"/>
              </a:rPr>
              <a:t>反复测试和验证</a:t>
            </a:r>
          </a:p>
        </p:txBody>
      </p:sp>
      <p:grpSp>
        <p:nvGrpSpPr>
          <p:cNvPr id="30" name="Group 111">
            <a:extLst>
              <a:ext uri="{FF2B5EF4-FFF2-40B4-BE49-F238E27FC236}">
                <a16:creationId xmlns:a16="http://schemas.microsoft.com/office/drawing/2014/main" id="{6343929C-F5F6-EA0B-AC70-025B231F8A00}"/>
              </a:ext>
            </a:extLst>
          </p:cNvPr>
          <p:cNvGrpSpPr/>
          <p:nvPr/>
        </p:nvGrpSpPr>
        <p:grpSpPr>
          <a:xfrm>
            <a:off x="8775925" y="4027717"/>
            <a:ext cx="444450" cy="443173"/>
            <a:chOff x="8153400" y="2690813"/>
            <a:chExt cx="552450" cy="550862"/>
          </a:xfrm>
          <a:solidFill>
            <a:srgbClr val="000928"/>
          </a:solidFill>
        </p:grpSpPr>
        <p:sp>
          <p:nvSpPr>
            <p:cNvPr id="31" name="Freeform 123">
              <a:extLst>
                <a:ext uri="{FF2B5EF4-FFF2-40B4-BE49-F238E27FC236}">
                  <a16:creationId xmlns:a16="http://schemas.microsoft.com/office/drawing/2014/main" id="{DB7564BC-9353-7440-D2F1-5FD199A128F7}"/>
                </a:ext>
              </a:extLst>
            </p:cNvPr>
            <p:cNvSpPr/>
            <p:nvPr/>
          </p:nvSpPr>
          <p:spPr bwMode="auto">
            <a:xfrm>
              <a:off x="8315325" y="2835275"/>
              <a:ext cx="228600" cy="239712"/>
            </a:xfrm>
            <a:custGeom>
              <a:avLst/>
              <a:gdLst>
                <a:gd name="T0" fmla="*/ 803 w 1447"/>
                <a:gd name="T1" fmla="*/ 4 h 1516"/>
                <a:gd name="T2" fmla="*/ 937 w 1447"/>
                <a:gd name="T3" fmla="*/ 47 h 1516"/>
                <a:gd name="T4" fmla="*/ 1045 w 1447"/>
                <a:gd name="T5" fmla="*/ 131 h 1516"/>
                <a:gd name="T6" fmla="*/ 1117 w 1447"/>
                <a:gd name="T7" fmla="*/ 249 h 1516"/>
                <a:gd name="T8" fmla="*/ 1143 w 1447"/>
                <a:gd name="T9" fmla="*/ 388 h 1516"/>
                <a:gd name="T10" fmla="*/ 1134 w 1447"/>
                <a:gd name="T11" fmla="*/ 803 h 1516"/>
                <a:gd name="T12" fmla="*/ 1093 w 1447"/>
                <a:gd name="T13" fmla="*/ 884 h 1516"/>
                <a:gd name="T14" fmla="*/ 1095 w 1447"/>
                <a:gd name="T15" fmla="*/ 1191 h 1516"/>
                <a:gd name="T16" fmla="*/ 1188 w 1447"/>
                <a:gd name="T17" fmla="*/ 1242 h 1516"/>
                <a:gd name="T18" fmla="*/ 1308 w 1447"/>
                <a:gd name="T19" fmla="*/ 1315 h 1516"/>
                <a:gd name="T20" fmla="*/ 1418 w 1447"/>
                <a:gd name="T21" fmla="*/ 1388 h 1516"/>
                <a:gd name="T22" fmla="*/ 1447 w 1447"/>
                <a:gd name="T23" fmla="*/ 1434 h 1516"/>
                <a:gd name="T24" fmla="*/ 1435 w 1447"/>
                <a:gd name="T25" fmla="*/ 1486 h 1516"/>
                <a:gd name="T26" fmla="*/ 1394 w 1447"/>
                <a:gd name="T27" fmla="*/ 1513 h 1516"/>
                <a:gd name="T28" fmla="*/ 1349 w 1447"/>
                <a:gd name="T29" fmla="*/ 1510 h 1516"/>
                <a:gd name="T30" fmla="*/ 1233 w 1447"/>
                <a:gd name="T31" fmla="*/ 1433 h 1516"/>
                <a:gd name="T32" fmla="*/ 1119 w 1447"/>
                <a:gd name="T33" fmla="*/ 1364 h 1516"/>
                <a:gd name="T34" fmla="*/ 1032 w 1447"/>
                <a:gd name="T35" fmla="*/ 1316 h 1516"/>
                <a:gd name="T36" fmla="*/ 980 w 1447"/>
                <a:gd name="T37" fmla="*/ 1290 h 1516"/>
                <a:gd name="T38" fmla="*/ 941 w 1447"/>
                <a:gd name="T39" fmla="*/ 1250 h 1516"/>
                <a:gd name="T40" fmla="*/ 932 w 1447"/>
                <a:gd name="T41" fmla="*/ 872 h 1516"/>
                <a:gd name="T42" fmla="*/ 950 w 1447"/>
                <a:gd name="T43" fmla="*/ 826 h 1516"/>
                <a:gd name="T44" fmla="*/ 993 w 1447"/>
                <a:gd name="T45" fmla="*/ 783 h 1516"/>
                <a:gd name="T46" fmla="*/ 1003 w 1447"/>
                <a:gd name="T47" fmla="*/ 388 h 1516"/>
                <a:gd name="T48" fmla="*/ 975 w 1447"/>
                <a:gd name="T49" fmla="*/ 275 h 1516"/>
                <a:gd name="T50" fmla="*/ 902 w 1447"/>
                <a:gd name="T51" fmla="*/ 189 h 1516"/>
                <a:gd name="T52" fmla="*/ 796 w 1447"/>
                <a:gd name="T53" fmla="*/ 144 h 1516"/>
                <a:gd name="T54" fmla="*/ 640 w 1447"/>
                <a:gd name="T55" fmla="*/ 144 h 1516"/>
                <a:gd name="T56" fmla="*/ 533 w 1447"/>
                <a:gd name="T57" fmla="*/ 189 h 1516"/>
                <a:gd name="T58" fmla="*/ 459 w 1447"/>
                <a:gd name="T59" fmla="*/ 275 h 1516"/>
                <a:gd name="T60" fmla="*/ 432 w 1447"/>
                <a:gd name="T61" fmla="*/ 388 h 1516"/>
                <a:gd name="T62" fmla="*/ 442 w 1447"/>
                <a:gd name="T63" fmla="*/ 783 h 1516"/>
                <a:gd name="T64" fmla="*/ 485 w 1447"/>
                <a:gd name="T65" fmla="*/ 826 h 1516"/>
                <a:gd name="T66" fmla="*/ 503 w 1447"/>
                <a:gd name="T67" fmla="*/ 872 h 1516"/>
                <a:gd name="T68" fmla="*/ 494 w 1447"/>
                <a:gd name="T69" fmla="*/ 1250 h 1516"/>
                <a:gd name="T70" fmla="*/ 454 w 1447"/>
                <a:gd name="T71" fmla="*/ 1290 h 1516"/>
                <a:gd name="T72" fmla="*/ 400 w 1447"/>
                <a:gd name="T73" fmla="*/ 1317 h 1516"/>
                <a:gd name="T74" fmla="*/ 311 w 1447"/>
                <a:gd name="T75" fmla="*/ 1366 h 1516"/>
                <a:gd name="T76" fmla="*/ 196 w 1447"/>
                <a:gd name="T77" fmla="*/ 1436 h 1516"/>
                <a:gd name="T78" fmla="*/ 93 w 1447"/>
                <a:gd name="T79" fmla="*/ 1502 h 1516"/>
                <a:gd name="T80" fmla="*/ 41 w 1447"/>
                <a:gd name="T81" fmla="*/ 1500 h 1516"/>
                <a:gd name="T82" fmla="*/ 3 w 1447"/>
                <a:gd name="T83" fmla="*/ 1459 h 1516"/>
                <a:gd name="T84" fmla="*/ 6 w 1447"/>
                <a:gd name="T85" fmla="*/ 1406 h 1516"/>
                <a:gd name="T86" fmla="*/ 75 w 1447"/>
                <a:gd name="T87" fmla="*/ 1346 h 1516"/>
                <a:gd name="T88" fmla="*/ 205 w 1447"/>
                <a:gd name="T89" fmla="*/ 1265 h 1516"/>
                <a:gd name="T90" fmla="*/ 310 w 1447"/>
                <a:gd name="T91" fmla="*/ 1206 h 1516"/>
                <a:gd name="T92" fmla="*/ 361 w 1447"/>
                <a:gd name="T93" fmla="*/ 907 h 1516"/>
                <a:gd name="T94" fmla="*/ 302 w 1447"/>
                <a:gd name="T95" fmla="*/ 814 h 1516"/>
                <a:gd name="T96" fmla="*/ 291 w 1447"/>
                <a:gd name="T97" fmla="*/ 388 h 1516"/>
                <a:gd name="T98" fmla="*/ 316 w 1447"/>
                <a:gd name="T99" fmla="*/ 249 h 1516"/>
                <a:gd name="T100" fmla="*/ 389 w 1447"/>
                <a:gd name="T101" fmla="*/ 131 h 1516"/>
                <a:gd name="T102" fmla="*/ 496 w 1447"/>
                <a:gd name="T103" fmla="*/ 47 h 1516"/>
                <a:gd name="T104" fmla="*/ 630 w 1447"/>
                <a:gd name="T105" fmla="*/ 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7" h="1516">
                  <a:moveTo>
                    <a:pt x="679" y="0"/>
                  </a:moveTo>
                  <a:lnTo>
                    <a:pt x="755" y="0"/>
                  </a:lnTo>
                  <a:lnTo>
                    <a:pt x="803" y="4"/>
                  </a:lnTo>
                  <a:lnTo>
                    <a:pt x="851" y="13"/>
                  </a:lnTo>
                  <a:lnTo>
                    <a:pt x="895" y="27"/>
                  </a:lnTo>
                  <a:lnTo>
                    <a:pt x="937" y="47"/>
                  </a:lnTo>
                  <a:lnTo>
                    <a:pt x="976" y="70"/>
                  </a:lnTo>
                  <a:lnTo>
                    <a:pt x="1013" y="98"/>
                  </a:lnTo>
                  <a:lnTo>
                    <a:pt x="1045" y="131"/>
                  </a:lnTo>
                  <a:lnTo>
                    <a:pt x="1073" y="166"/>
                  </a:lnTo>
                  <a:lnTo>
                    <a:pt x="1097" y="206"/>
                  </a:lnTo>
                  <a:lnTo>
                    <a:pt x="1117" y="249"/>
                  </a:lnTo>
                  <a:lnTo>
                    <a:pt x="1131" y="293"/>
                  </a:lnTo>
                  <a:lnTo>
                    <a:pt x="1139" y="340"/>
                  </a:lnTo>
                  <a:lnTo>
                    <a:pt x="1143" y="388"/>
                  </a:lnTo>
                  <a:lnTo>
                    <a:pt x="1143" y="741"/>
                  </a:lnTo>
                  <a:lnTo>
                    <a:pt x="1141" y="772"/>
                  </a:lnTo>
                  <a:lnTo>
                    <a:pt x="1134" y="803"/>
                  </a:lnTo>
                  <a:lnTo>
                    <a:pt x="1125" y="831"/>
                  </a:lnTo>
                  <a:lnTo>
                    <a:pt x="1110" y="858"/>
                  </a:lnTo>
                  <a:lnTo>
                    <a:pt x="1093" y="884"/>
                  </a:lnTo>
                  <a:lnTo>
                    <a:pt x="1072" y="907"/>
                  </a:lnTo>
                  <a:lnTo>
                    <a:pt x="1072" y="1179"/>
                  </a:lnTo>
                  <a:lnTo>
                    <a:pt x="1095" y="1191"/>
                  </a:lnTo>
                  <a:lnTo>
                    <a:pt x="1123" y="1205"/>
                  </a:lnTo>
                  <a:lnTo>
                    <a:pt x="1153" y="1222"/>
                  </a:lnTo>
                  <a:lnTo>
                    <a:pt x="1188" y="1242"/>
                  </a:lnTo>
                  <a:lnTo>
                    <a:pt x="1226" y="1264"/>
                  </a:lnTo>
                  <a:lnTo>
                    <a:pt x="1266" y="1288"/>
                  </a:lnTo>
                  <a:lnTo>
                    <a:pt x="1308" y="1315"/>
                  </a:lnTo>
                  <a:lnTo>
                    <a:pt x="1353" y="1343"/>
                  </a:lnTo>
                  <a:lnTo>
                    <a:pt x="1385" y="1365"/>
                  </a:lnTo>
                  <a:lnTo>
                    <a:pt x="1418" y="1388"/>
                  </a:lnTo>
                  <a:lnTo>
                    <a:pt x="1432" y="1401"/>
                  </a:lnTo>
                  <a:lnTo>
                    <a:pt x="1441" y="1417"/>
                  </a:lnTo>
                  <a:lnTo>
                    <a:pt x="1447" y="1434"/>
                  </a:lnTo>
                  <a:lnTo>
                    <a:pt x="1447" y="1451"/>
                  </a:lnTo>
                  <a:lnTo>
                    <a:pt x="1444" y="1469"/>
                  </a:lnTo>
                  <a:lnTo>
                    <a:pt x="1435" y="1486"/>
                  </a:lnTo>
                  <a:lnTo>
                    <a:pt x="1423" y="1499"/>
                  </a:lnTo>
                  <a:lnTo>
                    <a:pt x="1409" y="1508"/>
                  </a:lnTo>
                  <a:lnTo>
                    <a:pt x="1394" y="1513"/>
                  </a:lnTo>
                  <a:lnTo>
                    <a:pt x="1378" y="1516"/>
                  </a:lnTo>
                  <a:lnTo>
                    <a:pt x="1363" y="1515"/>
                  </a:lnTo>
                  <a:lnTo>
                    <a:pt x="1349" y="1510"/>
                  </a:lnTo>
                  <a:lnTo>
                    <a:pt x="1337" y="1503"/>
                  </a:lnTo>
                  <a:lnTo>
                    <a:pt x="1276" y="1460"/>
                  </a:lnTo>
                  <a:lnTo>
                    <a:pt x="1233" y="1433"/>
                  </a:lnTo>
                  <a:lnTo>
                    <a:pt x="1193" y="1408"/>
                  </a:lnTo>
                  <a:lnTo>
                    <a:pt x="1155" y="1385"/>
                  </a:lnTo>
                  <a:lnTo>
                    <a:pt x="1119" y="1364"/>
                  </a:lnTo>
                  <a:lnTo>
                    <a:pt x="1087" y="1345"/>
                  </a:lnTo>
                  <a:lnTo>
                    <a:pt x="1058" y="1329"/>
                  </a:lnTo>
                  <a:lnTo>
                    <a:pt x="1032" y="1316"/>
                  </a:lnTo>
                  <a:lnTo>
                    <a:pt x="1010" y="1304"/>
                  </a:lnTo>
                  <a:lnTo>
                    <a:pt x="993" y="1296"/>
                  </a:lnTo>
                  <a:lnTo>
                    <a:pt x="980" y="1290"/>
                  </a:lnTo>
                  <a:lnTo>
                    <a:pt x="964" y="1279"/>
                  </a:lnTo>
                  <a:lnTo>
                    <a:pt x="951" y="1265"/>
                  </a:lnTo>
                  <a:lnTo>
                    <a:pt x="941" y="1250"/>
                  </a:lnTo>
                  <a:lnTo>
                    <a:pt x="934" y="1232"/>
                  </a:lnTo>
                  <a:lnTo>
                    <a:pt x="932" y="1213"/>
                  </a:lnTo>
                  <a:lnTo>
                    <a:pt x="932" y="872"/>
                  </a:lnTo>
                  <a:lnTo>
                    <a:pt x="934" y="855"/>
                  </a:lnTo>
                  <a:lnTo>
                    <a:pt x="940" y="839"/>
                  </a:lnTo>
                  <a:lnTo>
                    <a:pt x="950" y="826"/>
                  </a:lnTo>
                  <a:lnTo>
                    <a:pt x="963" y="814"/>
                  </a:lnTo>
                  <a:lnTo>
                    <a:pt x="980" y="801"/>
                  </a:lnTo>
                  <a:lnTo>
                    <a:pt x="993" y="783"/>
                  </a:lnTo>
                  <a:lnTo>
                    <a:pt x="1000" y="763"/>
                  </a:lnTo>
                  <a:lnTo>
                    <a:pt x="1003" y="741"/>
                  </a:lnTo>
                  <a:lnTo>
                    <a:pt x="1003" y="388"/>
                  </a:lnTo>
                  <a:lnTo>
                    <a:pt x="1000" y="348"/>
                  </a:lnTo>
                  <a:lnTo>
                    <a:pt x="991" y="311"/>
                  </a:lnTo>
                  <a:lnTo>
                    <a:pt x="975" y="275"/>
                  </a:lnTo>
                  <a:lnTo>
                    <a:pt x="955" y="242"/>
                  </a:lnTo>
                  <a:lnTo>
                    <a:pt x="931" y="214"/>
                  </a:lnTo>
                  <a:lnTo>
                    <a:pt x="902" y="189"/>
                  </a:lnTo>
                  <a:lnTo>
                    <a:pt x="870" y="169"/>
                  </a:lnTo>
                  <a:lnTo>
                    <a:pt x="834" y="154"/>
                  </a:lnTo>
                  <a:lnTo>
                    <a:pt x="796" y="144"/>
                  </a:lnTo>
                  <a:lnTo>
                    <a:pt x="756" y="141"/>
                  </a:lnTo>
                  <a:lnTo>
                    <a:pt x="680" y="141"/>
                  </a:lnTo>
                  <a:lnTo>
                    <a:pt x="640" y="144"/>
                  </a:lnTo>
                  <a:lnTo>
                    <a:pt x="601" y="154"/>
                  </a:lnTo>
                  <a:lnTo>
                    <a:pt x="566" y="169"/>
                  </a:lnTo>
                  <a:lnTo>
                    <a:pt x="533" y="189"/>
                  </a:lnTo>
                  <a:lnTo>
                    <a:pt x="505" y="213"/>
                  </a:lnTo>
                  <a:lnTo>
                    <a:pt x="479" y="242"/>
                  </a:lnTo>
                  <a:lnTo>
                    <a:pt x="459" y="275"/>
                  </a:lnTo>
                  <a:lnTo>
                    <a:pt x="445" y="310"/>
                  </a:lnTo>
                  <a:lnTo>
                    <a:pt x="435" y="348"/>
                  </a:lnTo>
                  <a:lnTo>
                    <a:pt x="432" y="388"/>
                  </a:lnTo>
                  <a:lnTo>
                    <a:pt x="432" y="741"/>
                  </a:lnTo>
                  <a:lnTo>
                    <a:pt x="434" y="763"/>
                  </a:lnTo>
                  <a:lnTo>
                    <a:pt x="442" y="783"/>
                  </a:lnTo>
                  <a:lnTo>
                    <a:pt x="454" y="801"/>
                  </a:lnTo>
                  <a:lnTo>
                    <a:pt x="471" y="814"/>
                  </a:lnTo>
                  <a:lnTo>
                    <a:pt x="485" y="826"/>
                  </a:lnTo>
                  <a:lnTo>
                    <a:pt x="494" y="839"/>
                  </a:lnTo>
                  <a:lnTo>
                    <a:pt x="500" y="855"/>
                  </a:lnTo>
                  <a:lnTo>
                    <a:pt x="503" y="872"/>
                  </a:lnTo>
                  <a:lnTo>
                    <a:pt x="503" y="1213"/>
                  </a:lnTo>
                  <a:lnTo>
                    <a:pt x="500" y="1232"/>
                  </a:lnTo>
                  <a:lnTo>
                    <a:pt x="494" y="1250"/>
                  </a:lnTo>
                  <a:lnTo>
                    <a:pt x="484" y="1265"/>
                  </a:lnTo>
                  <a:lnTo>
                    <a:pt x="470" y="1279"/>
                  </a:lnTo>
                  <a:lnTo>
                    <a:pt x="454" y="1290"/>
                  </a:lnTo>
                  <a:lnTo>
                    <a:pt x="440" y="1296"/>
                  </a:lnTo>
                  <a:lnTo>
                    <a:pt x="422" y="1305"/>
                  </a:lnTo>
                  <a:lnTo>
                    <a:pt x="400" y="1317"/>
                  </a:lnTo>
                  <a:lnTo>
                    <a:pt x="374" y="1331"/>
                  </a:lnTo>
                  <a:lnTo>
                    <a:pt x="344" y="1347"/>
                  </a:lnTo>
                  <a:lnTo>
                    <a:pt x="311" y="1366"/>
                  </a:lnTo>
                  <a:lnTo>
                    <a:pt x="275" y="1387"/>
                  </a:lnTo>
                  <a:lnTo>
                    <a:pt x="237" y="1410"/>
                  </a:lnTo>
                  <a:lnTo>
                    <a:pt x="196" y="1436"/>
                  </a:lnTo>
                  <a:lnTo>
                    <a:pt x="153" y="1463"/>
                  </a:lnTo>
                  <a:lnTo>
                    <a:pt x="110" y="1492"/>
                  </a:lnTo>
                  <a:lnTo>
                    <a:pt x="93" y="1502"/>
                  </a:lnTo>
                  <a:lnTo>
                    <a:pt x="75" y="1505"/>
                  </a:lnTo>
                  <a:lnTo>
                    <a:pt x="58" y="1505"/>
                  </a:lnTo>
                  <a:lnTo>
                    <a:pt x="41" y="1500"/>
                  </a:lnTo>
                  <a:lnTo>
                    <a:pt x="25" y="1489"/>
                  </a:lnTo>
                  <a:lnTo>
                    <a:pt x="12" y="1476"/>
                  </a:lnTo>
                  <a:lnTo>
                    <a:pt x="3" y="1459"/>
                  </a:lnTo>
                  <a:lnTo>
                    <a:pt x="0" y="1441"/>
                  </a:lnTo>
                  <a:lnTo>
                    <a:pt x="1" y="1423"/>
                  </a:lnTo>
                  <a:lnTo>
                    <a:pt x="6" y="1406"/>
                  </a:lnTo>
                  <a:lnTo>
                    <a:pt x="15" y="1390"/>
                  </a:lnTo>
                  <a:lnTo>
                    <a:pt x="29" y="1378"/>
                  </a:lnTo>
                  <a:lnTo>
                    <a:pt x="75" y="1346"/>
                  </a:lnTo>
                  <a:lnTo>
                    <a:pt x="121" y="1317"/>
                  </a:lnTo>
                  <a:lnTo>
                    <a:pt x="164" y="1291"/>
                  </a:lnTo>
                  <a:lnTo>
                    <a:pt x="205" y="1265"/>
                  </a:lnTo>
                  <a:lnTo>
                    <a:pt x="243" y="1243"/>
                  </a:lnTo>
                  <a:lnTo>
                    <a:pt x="278" y="1223"/>
                  </a:lnTo>
                  <a:lnTo>
                    <a:pt x="310" y="1206"/>
                  </a:lnTo>
                  <a:lnTo>
                    <a:pt x="338" y="1192"/>
                  </a:lnTo>
                  <a:lnTo>
                    <a:pt x="361" y="1179"/>
                  </a:lnTo>
                  <a:lnTo>
                    <a:pt x="361" y="907"/>
                  </a:lnTo>
                  <a:lnTo>
                    <a:pt x="337" y="878"/>
                  </a:lnTo>
                  <a:lnTo>
                    <a:pt x="317" y="848"/>
                  </a:lnTo>
                  <a:lnTo>
                    <a:pt x="302" y="814"/>
                  </a:lnTo>
                  <a:lnTo>
                    <a:pt x="293" y="778"/>
                  </a:lnTo>
                  <a:lnTo>
                    <a:pt x="291" y="741"/>
                  </a:lnTo>
                  <a:lnTo>
                    <a:pt x="291" y="388"/>
                  </a:lnTo>
                  <a:lnTo>
                    <a:pt x="293" y="340"/>
                  </a:lnTo>
                  <a:lnTo>
                    <a:pt x="302" y="293"/>
                  </a:lnTo>
                  <a:lnTo>
                    <a:pt x="316" y="249"/>
                  </a:lnTo>
                  <a:lnTo>
                    <a:pt x="336" y="206"/>
                  </a:lnTo>
                  <a:lnTo>
                    <a:pt x="360" y="166"/>
                  </a:lnTo>
                  <a:lnTo>
                    <a:pt x="389" y="131"/>
                  </a:lnTo>
                  <a:lnTo>
                    <a:pt x="420" y="98"/>
                  </a:lnTo>
                  <a:lnTo>
                    <a:pt x="456" y="70"/>
                  </a:lnTo>
                  <a:lnTo>
                    <a:pt x="496" y="47"/>
                  </a:lnTo>
                  <a:lnTo>
                    <a:pt x="538" y="27"/>
                  </a:lnTo>
                  <a:lnTo>
                    <a:pt x="583" y="13"/>
                  </a:lnTo>
                  <a:lnTo>
                    <a:pt x="630" y="4"/>
                  </a:lnTo>
                  <a:lnTo>
                    <a:pt x="6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2" name="Freeform 124">
              <a:extLst>
                <a:ext uri="{FF2B5EF4-FFF2-40B4-BE49-F238E27FC236}">
                  <a16:creationId xmlns:a16="http://schemas.microsoft.com/office/drawing/2014/main" id="{F913FD35-464A-A578-E673-066D1703DEF1}"/>
                </a:ext>
              </a:extLst>
            </p:cNvPr>
            <p:cNvSpPr>
              <a:spLocks noEditPoints="1"/>
            </p:cNvSpPr>
            <p:nvPr/>
          </p:nvSpPr>
          <p:spPr bwMode="auto">
            <a:xfrm>
              <a:off x="8153400" y="2690813"/>
              <a:ext cx="552450" cy="550862"/>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40" name="文本框 39">
            <a:extLst>
              <a:ext uri="{FF2B5EF4-FFF2-40B4-BE49-F238E27FC236}">
                <a16:creationId xmlns:a16="http://schemas.microsoft.com/office/drawing/2014/main" id="{D2C833E3-8513-4DA6-A2BB-C1737DA4ED88}"/>
              </a:ext>
            </a:extLst>
          </p:cNvPr>
          <p:cNvSpPr txBox="1"/>
          <p:nvPr/>
        </p:nvSpPr>
        <p:spPr>
          <a:xfrm>
            <a:off x="931520" y="1261820"/>
            <a:ext cx="1980029" cy="523220"/>
          </a:xfrm>
          <a:prstGeom prst="rect">
            <a:avLst/>
          </a:prstGeom>
          <a:noFill/>
        </p:spPr>
        <p:txBody>
          <a:bodyPr wrap="none" rtlCol="0">
            <a:spAutoFit/>
          </a:bodyPr>
          <a:lstStyle/>
          <a:p>
            <a:r>
              <a:rPr kumimoji="1" lang="zh-CN" altLang="en-US" sz="2800" dirty="0">
                <a:solidFill>
                  <a:srgbClr val="000928"/>
                </a:solidFill>
                <a:latin typeface="+mj-lt"/>
                <a:ea typeface="+mj-ea"/>
              </a:rPr>
              <a:t>测试结论：</a:t>
            </a:r>
          </a:p>
        </p:txBody>
      </p:sp>
      <p:sp>
        <p:nvSpPr>
          <p:cNvPr id="42" name="文本框 41">
            <a:extLst>
              <a:ext uri="{FF2B5EF4-FFF2-40B4-BE49-F238E27FC236}">
                <a16:creationId xmlns:a16="http://schemas.microsoft.com/office/drawing/2014/main" id="{A5CB8E05-36F0-24D4-C3D8-73F4862DA4F5}"/>
              </a:ext>
            </a:extLst>
          </p:cNvPr>
          <p:cNvSpPr txBox="1"/>
          <p:nvPr/>
        </p:nvSpPr>
        <p:spPr>
          <a:xfrm>
            <a:off x="4047658" y="1001775"/>
            <a:ext cx="5503265" cy="481863"/>
          </a:xfrm>
          <a:prstGeom prst="rect">
            <a:avLst/>
          </a:prstGeom>
          <a:noFill/>
        </p:spPr>
        <p:txBody>
          <a:bodyPr wrap="square" rtlCol="0">
            <a:spAutoFit/>
          </a:bodyPr>
          <a:lstStyle/>
          <a:p>
            <a:pPr>
              <a:lnSpc>
                <a:spcPct val="150000"/>
              </a:lnSpc>
            </a:pPr>
            <a:r>
              <a:rPr kumimoji="1" lang="zh-CN" altLang="en-US" sz="2000" dirty="0">
                <a:latin typeface="黑体" panose="02010609060101010101" pitchFamily="49" charset="-122"/>
                <a:ea typeface="黑体" panose="02010609060101010101" pitchFamily="49" charset="-122"/>
                <a:cs typeface="+mn-ea"/>
                <a:sym typeface="+mn-lt"/>
              </a:rPr>
              <a:t>服务器瓶颈：</a:t>
            </a:r>
            <a:r>
              <a:rPr kumimoji="1" lang="en-US" altLang="zh-CN" sz="2000" dirty="0">
                <a:latin typeface="黑体" panose="02010609060101010101" pitchFamily="49" charset="-122"/>
                <a:ea typeface="黑体" panose="02010609060101010101" pitchFamily="49" charset="-122"/>
                <a:cs typeface="+mn-ea"/>
                <a:sym typeface="+mn-lt"/>
              </a:rPr>
              <a:t>100</a:t>
            </a:r>
            <a:r>
              <a:rPr kumimoji="1" lang="zh-CN" altLang="en-US" sz="2000" dirty="0">
                <a:latin typeface="黑体" panose="02010609060101010101" pitchFamily="49" charset="-122"/>
                <a:ea typeface="黑体" panose="02010609060101010101" pitchFamily="49" charset="-122"/>
                <a:cs typeface="+mn-ea"/>
                <a:sym typeface="+mn-lt"/>
              </a:rPr>
              <a:t>个线程</a:t>
            </a:r>
          </a:p>
        </p:txBody>
      </p:sp>
      <p:pic>
        <p:nvPicPr>
          <p:cNvPr id="43" name="图片 42">
            <a:extLst>
              <a:ext uri="{FF2B5EF4-FFF2-40B4-BE49-F238E27FC236}">
                <a16:creationId xmlns:a16="http://schemas.microsoft.com/office/drawing/2014/main" id="{4353A467-F529-3B47-80FD-160643B69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
        <p:nvSpPr>
          <p:cNvPr id="44" name="矩形 43">
            <a:extLst>
              <a:ext uri="{FF2B5EF4-FFF2-40B4-BE49-F238E27FC236}">
                <a16:creationId xmlns:a16="http://schemas.microsoft.com/office/drawing/2014/main" id="{233C9231-40E4-22DD-6FCA-83031FE015E1}"/>
              </a:ext>
            </a:extLst>
          </p:cNvPr>
          <p:cNvSpPr/>
          <p:nvPr/>
        </p:nvSpPr>
        <p:spPr>
          <a:xfrm>
            <a:off x="3568016" y="1722885"/>
            <a:ext cx="6223000" cy="711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C37E0145-6784-272A-2C2B-F856F4F50F7B}"/>
              </a:ext>
            </a:extLst>
          </p:cNvPr>
          <p:cNvSpPr txBox="1"/>
          <p:nvPr/>
        </p:nvSpPr>
        <p:spPr>
          <a:xfrm>
            <a:off x="3758516" y="1892526"/>
            <a:ext cx="2722217" cy="338554"/>
          </a:xfrm>
          <a:prstGeom prst="rect">
            <a:avLst/>
          </a:prstGeom>
          <a:noFill/>
        </p:spPr>
        <p:txBody>
          <a:bodyPr wrap="square" rtlCol="0">
            <a:spAutoFit/>
          </a:bodyPr>
          <a:lstStyle/>
          <a:p>
            <a:pPr algn="dist"/>
            <a:r>
              <a:rPr lang="en-US" altLang="zh-CN" sz="1600" dirty="0">
                <a:solidFill>
                  <a:schemeClr val="tx1">
                    <a:lumMod val="65000"/>
                    <a:lumOff val="35000"/>
                  </a:schemeClr>
                </a:solidFill>
                <a:latin typeface="+mj-ea"/>
                <a:ea typeface="+mj-ea"/>
                <a:cs typeface="+mn-ea"/>
                <a:sym typeface="Arial" panose="020B0604020202020204" pitchFamily="34" charset="0"/>
              </a:rPr>
              <a:t>1.CPU</a:t>
            </a:r>
            <a:r>
              <a:rPr lang="zh-CN" altLang="en-US" sz="1600" dirty="0">
                <a:solidFill>
                  <a:schemeClr val="tx1">
                    <a:lumMod val="65000"/>
                    <a:lumOff val="35000"/>
                  </a:schemeClr>
                </a:solidFill>
                <a:latin typeface="+mj-ea"/>
                <a:ea typeface="+mj-ea"/>
                <a:cs typeface="+mn-ea"/>
                <a:sym typeface="Arial" panose="020B0604020202020204" pitchFamily="34" charset="0"/>
              </a:rPr>
              <a:t>配置过低</a:t>
            </a:r>
          </a:p>
        </p:txBody>
      </p:sp>
      <p:sp>
        <p:nvSpPr>
          <p:cNvPr id="47" name="文本框 46">
            <a:extLst>
              <a:ext uri="{FF2B5EF4-FFF2-40B4-BE49-F238E27FC236}">
                <a16:creationId xmlns:a16="http://schemas.microsoft.com/office/drawing/2014/main" id="{59C72357-843C-6644-04E7-58B076689FE1}"/>
              </a:ext>
            </a:extLst>
          </p:cNvPr>
          <p:cNvSpPr txBox="1"/>
          <p:nvPr/>
        </p:nvSpPr>
        <p:spPr>
          <a:xfrm>
            <a:off x="1995076" y="2154075"/>
            <a:ext cx="1549344" cy="481863"/>
          </a:xfrm>
          <a:prstGeom prst="rect">
            <a:avLst/>
          </a:prstGeom>
          <a:noFill/>
        </p:spPr>
        <p:txBody>
          <a:bodyPr wrap="square" rtlCol="0">
            <a:spAutoFit/>
          </a:bodyPr>
          <a:lstStyle/>
          <a:p>
            <a:pPr>
              <a:lnSpc>
                <a:spcPct val="150000"/>
              </a:lnSpc>
            </a:pPr>
            <a:r>
              <a:rPr kumimoji="1" lang="zh-CN" altLang="en-US" sz="2000" dirty="0">
                <a:latin typeface="黑体" panose="02010609060101010101" pitchFamily="49" charset="-122"/>
                <a:ea typeface="黑体" panose="02010609060101010101" pitchFamily="49" charset="-122"/>
                <a:cs typeface="+mn-ea"/>
                <a:sym typeface="+mn-lt"/>
              </a:rPr>
              <a:t>可能原因：</a:t>
            </a:r>
          </a:p>
        </p:txBody>
      </p:sp>
      <p:sp>
        <p:nvSpPr>
          <p:cNvPr id="48" name="矩形 47">
            <a:extLst>
              <a:ext uri="{FF2B5EF4-FFF2-40B4-BE49-F238E27FC236}">
                <a16:creationId xmlns:a16="http://schemas.microsoft.com/office/drawing/2014/main" id="{A2DE094A-A2C1-E542-558B-7C91612B44C2}"/>
              </a:ext>
            </a:extLst>
          </p:cNvPr>
          <p:cNvSpPr/>
          <p:nvPr/>
        </p:nvSpPr>
        <p:spPr>
          <a:xfrm>
            <a:off x="3544420" y="2613195"/>
            <a:ext cx="6246596" cy="711200"/>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498AD004-9853-1A87-7A46-6FB9D9969BCD}"/>
              </a:ext>
            </a:extLst>
          </p:cNvPr>
          <p:cNvSpPr txBox="1"/>
          <p:nvPr/>
        </p:nvSpPr>
        <p:spPr>
          <a:xfrm>
            <a:off x="3734919" y="2777743"/>
            <a:ext cx="5298617" cy="338554"/>
          </a:xfrm>
          <a:prstGeom prst="rect">
            <a:avLst/>
          </a:prstGeom>
          <a:noFill/>
        </p:spPr>
        <p:txBody>
          <a:bodyPr wrap="square" rtlCol="0">
            <a:spAutoFit/>
          </a:bodyPr>
          <a:lstStyle/>
          <a:p>
            <a:pPr algn="dist"/>
            <a:r>
              <a:rPr lang="en-US" altLang="zh-CN" sz="1600" dirty="0">
                <a:solidFill>
                  <a:schemeClr val="bg1"/>
                </a:solidFill>
                <a:latin typeface="+mj-ea"/>
                <a:ea typeface="+mj-ea"/>
                <a:cs typeface="+mn-ea"/>
                <a:sym typeface="Arial" panose="020B0604020202020204" pitchFamily="34" charset="0"/>
              </a:rPr>
              <a:t>2.CPU</a:t>
            </a:r>
            <a:r>
              <a:rPr lang="zh-CN" altLang="en-US" sz="1600" dirty="0">
                <a:solidFill>
                  <a:schemeClr val="bg1"/>
                </a:solidFill>
                <a:latin typeface="+mj-ea"/>
                <a:ea typeface="+mj-ea"/>
                <a:cs typeface="+mn-ea"/>
                <a:sym typeface="Arial" panose="020B0604020202020204" pitchFamily="34" charset="0"/>
              </a:rPr>
              <a:t>使用率过高，</a:t>
            </a:r>
            <a:r>
              <a:rPr lang="en-US" altLang="zh-CN" sz="1600" dirty="0" err="1">
                <a:solidFill>
                  <a:schemeClr val="bg1"/>
                </a:solidFill>
                <a:latin typeface="+mj-ea"/>
                <a:ea typeface="+mj-ea"/>
                <a:cs typeface="+mn-ea"/>
                <a:sym typeface="Arial" panose="020B0604020202020204" pitchFamily="34" charset="0"/>
              </a:rPr>
              <a:t>mysql</a:t>
            </a:r>
            <a:r>
              <a:rPr lang="zh-CN" altLang="en-US" sz="1600" dirty="0">
                <a:solidFill>
                  <a:schemeClr val="bg1"/>
                </a:solidFill>
                <a:latin typeface="+mj-ea"/>
                <a:ea typeface="+mj-ea"/>
                <a:cs typeface="+mn-ea"/>
                <a:sym typeface="Arial" panose="020B0604020202020204" pitchFamily="34" charset="0"/>
              </a:rPr>
              <a:t>服务占比太高</a:t>
            </a:r>
          </a:p>
        </p:txBody>
      </p:sp>
      <p:sp>
        <p:nvSpPr>
          <p:cNvPr id="51" name="文本框 50">
            <a:extLst>
              <a:ext uri="{FF2B5EF4-FFF2-40B4-BE49-F238E27FC236}">
                <a16:creationId xmlns:a16="http://schemas.microsoft.com/office/drawing/2014/main" id="{776F042C-3F24-693C-8B1E-45E48FE23F09}"/>
              </a:ext>
            </a:extLst>
          </p:cNvPr>
          <p:cNvSpPr txBox="1"/>
          <p:nvPr/>
        </p:nvSpPr>
        <p:spPr>
          <a:xfrm>
            <a:off x="690224" y="3188068"/>
            <a:ext cx="2385085" cy="481863"/>
          </a:xfrm>
          <a:prstGeom prst="rect">
            <a:avLst/>
          </a:prstGeom>
          <a:noFill/>
        </p:spPr>
        <p:txBody>
          <a:bodyPr wrap="square" rtlCol="0">
            <a:spAutoFit/>
          </a:bodyPr>
          <a:lstStyle/>
          <a:p>
            <a:pPr>
              <a:lnSpc>
                <a:spcPct val="150000"/>
              </a:lnSpc>
            </a:pPr>
            <a:r>
              <a:rPr kumimoji="1" lang="zh-CN" altLang="en-US" sz="2000" dirty="0">
                <a:latin typeface="黑体" panose="02010609060101010101" pitchFamily="49" charset="-122"/>
                <a:ea typeface="黑体" panose="02010609060101010101" pitchFamily="49" charset="-122"/>
                <a:cs typeface="+mn-ea"/>
                <a:sym typeface="+mn-lt"/>
              </a:rPr>
              <a:t>可以采取的措施：</a:t>
            </a:r>
          </a:p>
        </p:txBody>
      </p:sp>
    </p:spTree>
    <p:extLst>
      <p:ext uri="{BB962C8B-B14F-4D97-AF65-F5344CB8AC3E}">
        <p14:creationId xmlns:p14="http://schemas.microsoft.com/office/powerpoint/2010/main" val="285872828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dissolve">
                                      <p:cBhvr>
                                        <p:cTn id="13" dur="500"/>
                                        <p:tgtEl>
                                          <p:spTgt spid="4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dissolve">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8" grpId="0" animBg="1"/>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628972" cy="523220"/>
          </a:xfrm>
          <a:prstGeom prst="rect">
            <a:avLst/>
          </a:prstGeom>
          <a:noFill/>
        </p:spPr>
        <p:txBody>
          <a:bodyPr wrap="none" rtlCol="0">
            <a:spAutoFit/>
          </a:bodyPr>
          <a:lstStyle/>
          <a:p>
            <a:r>
              <a:rPr kumimoji="1" lang="en-US" altLang="zh-CN" sz="2800">
                <a:solidFill>
                  <a:srgbClr val="000928"/>
                </a:solidFill>
                <a:latin typeface="+mj-ea"/>
                <a:ea typeface="+mj-ea"/>
              </a:rPr>
              <a:t>PART 01</a:t>
            </a:r>
            <a:endParaRPr kumimoji="1" lang="zh-CN" altLang="en-US" sz="2800">
              <a:solidFill>
                <a:srgbClr val="000928"/>
              </a:solidFill>
              <a:latin typeface="+mj-ea"/>
              <a:ea typeface="+mj-ea"/>
            </a:endParaRPr>
          </a:p>
        </p:txBody>
      </p:sp>
      <p:sp>
        <p:nvSpPr>
          <p:cNvPr id="25" name="文本框 24"/>
          <p:cNvSpPr txBox="1"/>
          <p:nvPr/>
        </p:nvSpPr>
        <p:spPr>
          <a:xfrm>
            <a:off x="2554605" y="2884170"/>
            <a:ext cx="7198995" cy="1014730"/>
          </a:xfrm>
          <a:prstGeom prst="rect">
            <a:avLst/>
          </a:prstGeom>
          <a:noFill/>
        </p:spPr>
        <p:txBody>
          <a:bodyPr wrap="square" rtlCol="0">
            <a:spAutoFit/>
          </a:bodyPr>
          <a:lstStyle/>
          <a:p>
            <a:pPr algn="ctr"/>
            <a:r>
              <a:rPr kumimoji="1" lang="zh-CN" altLang="en-US" sz="6000" dirty="0">
                <a:solidFill>
                  <a:srgbClr val="000928"/>
                </a:solidFill>
                <a:latin typeface="+mj-ea"/>
                <a:ea typeface="+mj-ea"/>
              </a:rPr>
              <a:t>项目概述</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427480" cy="521970"/>
          </a:xfrm>
          <a:prstGeom prst="rect">
            <a:avLst/>
          </a:prstGeom>
          <a:noFill/>
        </p:spPr>
        <p:txBody>
          <a:bodyPr wrap="none" rtlCol="0">
            <a:spAutoFit/>
          </a:bodyPr>
          <a:lstStyle/>
          <a:p>
            <a:r>
              <a:rPr kumimoji="1" lang="en-US" altLang="zh-CN" sz="2800">
                <a:solidFill>
                  <a:srgbClr val="000928"/>
                </a:solidFill>
                <a:latin typeface="+mj-ea"/>
                <a:ea typeface="+mj-ea"/>
              </a:rPr>
              <a:t>PART 06</a:t>
            </a:r>
          </a:p>
        </p:txBody>
      </p:sp>
      <p:sp>
        <p:nvSpPr>
          <p:cNvPr id="25" name="文本框 24"/>
          <p:cNvSpPr txBox="1"/>
          <p:nvPr/>
        </p:nvSpPr>
        <p:spPr>
          <a:xfrm>
            <a:off x="2554605" y="2884170"/>
            <a:ext cx="7198995" cy="1014730"/>
          </a:xfrm>
          <a:prstGeom prst="rect">
            <a:avLst/>
          </a:prstGeom>
          <a:noFill/>
        </p:spPr>
        <p:txBody>
          <a:bodyPr wrap="square" rtlCol="0">
            <a:spAutoFit/>
          </a:bodyPr>
          <a:lstStyle/>
          <a:p>
            <a:pPr algn="ctr"/>
            <a:r>
              <a:rPr kumimoji="1" lang="zh-CN" altLang="en-US" sz="6000" dirty="0">
                <a:solidFill>
                  <a:srgbClr val="000928"/>
                </a:solidFill>
                <a:latin typeface="+mj-ea"/>
                <a:ea typeface="+mj-ea"/>
              </a:rPr>
              <a:t>缺陷跟踪</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055" y="289560"/>
            <a:ext cx="3764280" cy="521970"/>
          </a:xfrm>
          <a:prstGeom prst="rect">
            <a:avLst/>
          </a:prstGeom>
          <a:noFill/>
        </p:spPr>
        <p:txBody>
          <a:bodyPr wrap="square" rtlCol="0">
            <a:spAutoFit/>
          </a:bodyPr>
          <a:lstStyle/>
          <a:p>
            <a:pPr algn="dist"/>
            <a:r>
              <a:rPr kumimoji="1" lang="en-US" altLang="zh-CN" sz="2800" dirty="0">
                <a:solidFill>
                  <a:srgbClr val="000928"/>
                </a:solidFill>
                <a:latin typeface="+mj-ea"/>
              </a:rPr>
              <a:t>PingCode</a:t>
            </a:r>
            <a:r>
              <a:rPr kumimoji="1" lang="zh-CN" altLang="en-US" sz="2800" dirty="0">
                <a:solidFill>
                  <a:srgbClr val="000928"/>
                </a:solidFill>
                <a:latin typeface="+mj-ea"/>
              </a:rPr>
              <a:t>工具介绍</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
        <p:nvSpPr>
          <p:cNvPr id="9" name="文本框 8"/>
          <p:cNvSpPr txBox="1"/>
          <p:nvPr/>
        </p:nvSpPr>
        <p:spPr>
          <a:xfrm>
            <a:off x="2264410" y="5356225"/>
            <a:ext cx="8881110" cy="1568450"/>
          </a:xfrm>
          <a:prstGeom prst="rect">
            <a:avLst/>
          </a:prstGeom>
          <a:noFill/>
          <a:ln>
            <a:noFill/>
          </a:ln>
        </p:spPr>
        <p:txBody>
          <a:bodyPr wrap="square" rtlCol="0">
            <a:spAutoFit/>
          </a:bodyPr>
          <a:lstStyle/>
          <a:p>
            <a:pPr>
              <a:lnSpc>
                <a:spcPct val="150000"/>
              </a:lnSpc>
            </a:pPr>
            <a:r>
              <a:rPr kumimoji="1" lang="en-US" altLang="zh-CN" sz="1600" b="1" dirty="0">
                <a:solidFill>
                  <a:schemeClr val="tx1">
                    <a:lumMod val="65000"/>
                    <a:lumOff val="35000"/>
                  </a:schemeClr>
                </a:solidFill>
                <a:latin typeface="+mn-ea"/>
                <a:cs typeface="+mn-ea"/>
                <a:sym typeface="+mn-lt"/>
              </a:rPr>
              <a:t>PingCode Testhub</a:t>
            </a:r>
            <a:r>
              <a:rPr kumimoji="1" lang="zh-CN" altLang="en-US" sz="1600" b="1" dirty="0">
                <a:solidFill>
                  <a:schemeClr val="tx1">
                    <a:lumMod val="65000"/>
                    <a:lumOff val="35000"/>
                  </a:schemeClr>
                </a:solidFill>
                <a:latin typeface="+mn-ea"/>
                <a:cs typeface="+mn-ea"/>
                <a:sym typeface="+mn-lt"/>
              </a:rPr>
              <a:t>（测试管理）：</a:t>
            </a:r>
          </a:p>
          <a:p>
            <a:pPr>
              <a:lnSpc>
                <a:spcPct val="150000"/>
              </a:lnSpc>
            </a:pPr>
            <a:r>
              <a:rPr kumimoji="1" lang="en-US" altLang="zh-CN" sz="1600" dirty="0">
                <a:solidFill>
                  <a:schemeClr val="tx1">
                    <a:lumMod val="65000"/>
                    <a:lumOff val="35000"/>
                  </a:schemeClr>
                </a:solidFill>
                <a:latin typeface="+mn-ea"/>
                <a:cs typeface="+mn-ea"/>
                <a:sym typeface="+mn-lt"/>
              </a:rPr>
              <a:t>- </a:t>
            </a:r>
            <a:r>
              <a:rPr kumimoji="1" lang="zh-CN" altLang="en-US" sz="1600" dirty="0">
                <a:solidFill>
                  <a:schemeClr val="tx1">
                    <a:lumMod val="65000"/>
                    <a:lumOff val="35000"/>
                  </a:schemeClr>
                </a:solidFill>
                <a:latin typeface="+mn-ea"/>
                <a:cs typeface="+mn-ea"/>
                <a:sym typeface="+mn-lt"/>
              </a:rPr>
              <a:t>一款现代化缺陷跟踪与项目管理工具</a:t>
            </a:r>
          </a:p>
          <a:p>
            <a:pPr>
              <a:lnSpc>
                <a:spcPct val="150000"/>
              </a:lnSpc>
            </a:pPr>
            <a:r>
              <a:rPr kumimoji="1" lang="en-US" altLang="zh-CN" sz="1600" dirty="0">
                <a:solidFill>
                  <a:schemeClr val="tx1">
                    <a:lumMod val="65000"/>
                    <a:lumOff val="35000"/>
                  </a:schemeClr>
                </a:solidFill>
                <a:latin typeface="+mn-ea"/>
                <a:cs typeface="+mn-ea"/>
                <a:sym typeface="+mn-lt"/>
              </a:rPr>
              <a:t>- </a:t>
            </a:r>
            <a:r>
              <a:rPr kumimoji="1" lang="zh-CN" altLang="en-US" sz="1600" dirty="0">
                <a:solidFill>
                  <a:schemeClr val="tx1">
                    <a:lumMod val="65000"/>
                    <a:lumOff val="35000"/>
                  </a:schemeClr>
                </a:solidFill>
                <a:latin typeface="+mn-ea"/>
                <a:cs typeface="+mn-ea"/>
                <a:sym typeface="+mn-lt"/>
              </a:rPr>
              <a:t>组织测试团队的测试用例和测试计划，为最终的产品质量保驾护航</a:t>
            </a:r>
          </a:p>
          <a:p>
            <a:pPr>
              <a:lnSpc>
                <a:spcPct val="150000"/>
              </a:lnSpc>
            </a:pPr>
            <a:endParaRPr kumimoji="1" lang="en-US" altLang="zh-CN" sz="1600" dirty="0">
              <a:solidFill>
                <a:schemeClr val="tx1">
                  <a:lumMod val="65000"/>
                  <a:lumOff val="35000"/>
                </a:schemeClr>
              </a:solidFill>
              <a:latin typeface="+mn-ea"/>
              <a:cs typeface="+mn-ea"/>
              <a:sym typeface="+mn-lt"/>
            </a:endParaRPr>
          </a:p>
        </p:txBody>
      </p:sp>
      <p:pic>
        <p:nvPicPr>
          <p:cNvPr id="3" name="图片 2"/>
          <p:cNvPicPr>
            <a:picLocks noChangeAspect="1"/>
          </p:cNvPicPr>
          <p:nvPr/>
        </p:nvPicPr>
        <p:blipFill>
          <a:blip r:embed="rId4"/>
          <a:stretch>
            <a:fillRect/>
          </a:stretch>
        </p:blipFill>
        <p:spPr>
          <a:xfrm>
            <a:off x="1901825" y="774700"/>
            <a:ext cx="8550275" cy="4581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055" y="289560"/>
            <a:ext cx="3764280" cy="521970"/>
          </a:xfrm>
          <a:prstGeom prst="rect">
            <a:avLst/>
          </a:prstGeom>
          <a:noFill/>
        </p:spPr>
        <p:txBody>
          <a:bodyPr wrap="square" rtlCol="0">
            <a:spAutoFit/>
          </a:bodyPr>
          <a:lstStyle/>
          <a:p>
            <a:pPr algn="dist"/>
            <a:r>
              <a:rPr kumimoji="1" lang="en-US" altLang="zh-CN" sz="2800" dirty="0">
                <a:solidFill>
                  <a:srgbClr val="000928"/>
                </a:solidFill>
                <a:latin typeface="+mj-ea"/>
              </a:rPr>
              <a:t>PingCode</a:t>
            </a:r>
            <a:r>
              <a:rPr kumimoji="1" lang="zh-CN" altLang="en-US" sz="2800" dirty="0">
                <a:solidFill>
                  <a:srgbClr val="000928"/>
                </a:solidFill>
                <a:latin typeface="+mj-ea"/>
              </a:rPr>
              <a:t>使用流程</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4" name="图片 3"/>
          <p:cNvPicPr>
            <a:picLocks noChangeAspect="1"/>
          </p:cNvPicPr>
          <p:nvPr/>
        </p:nvPicPr>
        <p:blipFill>
          <a:blip r:embed="rId4"/>
          <a:stretch>
            <a:fillRect/>
          </a:stretch>
        </p:blipFill>
        <p:spPr>
          <a:xfrm>
            <a:off x="1214755" y="1035685"/>
            <a:ext cx="9591675" cy="5100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055" y="289560"/>
            <a:ext cx="3764280" cy="521970"/>
          </a:xfrm>
          <a:prstGeom prst="rect">
            <a:avLst/>
          </a:prstGeom>
          <a:noFill/>
        </p:spPr>
        <p:txBody>
          <a:bodyPr wrap="square" rtlCol="0">
            <a:spAutoFit/>
          </a:bodyPr>
          <a:lstStyle/>
          <a:p>
            <a:pPr algn="dist"/>
            <a:r>
              <a:rPr kumimoji="1" lang="en-US" altLang="zh-CN" sz="2800" dirty="0">
                <a:solidFill>
                  <a:srgbClr val="000928"/>
                </a:solidFill>
                <a:latin typeface="+mj-ea"/>
              </a:rPr>
              <a:t>PingCode</a:t>
            </a:r>
            <a:r>
              <a:rPr kumimoji="1" lang="zh-CN" altLang="en-US" sz="2800" dirty="0">
                <a:solidFill>
                  <a:srgbClr val="000928"/>
                </a:solidFill>
                <a:latin typeface="+mj-ea"/>
              </a:rPr>
              <a:t>使用流程</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3" name="图片 2"/>
          <p:cNvPicPr>
            <a:picLocks noChangeAspect="1"/>
          </p:cNvPicPr>
          <p:nvPr/>
        </p:nvPicPr>
        <p:blipFill>
          <a:blip r:embed="rId4"/>
          <a:stretch>
            <a:fillRect/>
          </a:stretch>
        </p:blipFill>
        <p:spPr>
          <a:xfrm>
            <a:off x="949325" y="935355"/>
            <a:ext cx="8047355" cy="2912745"/>
          </a:xfrm>
          <a:prstGeom prst="rect">
            <a:avLst/>
          </a:prstGeom>
        </p:spPr>
      </p:pic>
      <p:pic>
        <p:nvPicPr>
          <p:cNvPr id="6" name="图片 5"/>
          <p:cNvPicPr>
            <a:picLocks noChangeAspect="1"/>
          </p:cNvPicPr>
          <p:nvPr/>
        </p:nvPicPr>
        <p:blipFill>
          <a:blip r:embed="rId5"/>
          <a:stretch>
            <a:fillRect/>
          </a:stretch>
        </p:blipFill>
        <p:spPr>
          <a:xfrm>
            <a:off x="3119120" y="2380615"/>
            <a:ext cx="8729980" cy="4414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055" y="289560"/>
            <a:ext cx="3764280" cy="521970"/>
          </a:xfrm>
          <a:prstGeom prst="rect">
            <a:avLst/>
          </a:prstGeom>
          <a:noFill/>
        </p:spPr>
        <p:txBody>
          <a:bodyPr wrap="square" rtlCol="0">
            <a:spAutoFit/>
          </a:bodyPr>
          <a:lstStyle/>
          <a:p>
            <a:pPr algn="dist"/>
            <a:r>
              <a:rPr kumimoji="1" lang="en-US" altLang="zh-CN" sz="2800" dirty="0">
                <a:solidFill>
                  <a:srgbClr val="000928"/>
                </a:solidFill>
                <a:latin typeface="+mj-ea"/>
              </a:rPr>
              <a:t>PingCode</a:t>
            </a:r>
            <a:r>
              <a:rPr kumimoji="1" lang="zh-CN" altLang="en-US" sz="2800" dirty="0">
                <a:solidFill>
                  <a:srgbClr val="000928"/>
                </a:solidFill>
                <a:latin typeface="+mj-ea"/>
              </a:rPr>
              <a:t>使用流程</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4" name="图片 3"/>
          <p:cNvPicPr>
            <a:picLocks noChangeAspect="1"/>
          </p:cNvPicPr>
          <p:nvPr/>
        </p:nvPicPr>
        <p:blipFill>
          <a:blip r:embed="rId4"/>
          <a:stretch>
            <a:fillRect/>
          </a:stretch>
        </p:blipFill>
        <p:spPr>
          <a:xfrm>
            <a:off x="246380" y="956945"/>
            <a:ext cx="9109075" cy="4650740"/>
          </a:xfrm>
          <a:prstGeom prst="rect">
            <a:avLst/>
          </a:prstGeom>
        </p:spPr>
      </p:pic>
      <p:pic>
        <p:nvPicPr>
          <p:cNvPr id="5" name="图片 4"/>
          <p:cNvPicPr>
            <a:picLocks noChangeAspect="1"/>
          </p:cNvPicPr>
          <p:nvPr/>
        </p:nvPicPr>
        <p:blipFill>
          <a:blip r:embed="rId5"/>
          <a:stretch>
            <a:fillRect/>
          </a:stretch>
        </p:blipFill>
        <p:spPr>
          <a:xfrm>
            <a:off x="5950585" y="228600"/>
            <a:ext cx="6075045" cy="3200400"/>
          </a:xfrm>
          <a:prstGeom prst="rect">
            <a:avLst/>
          </a:prstGeom>
        </p:spPr>
      </p:pic>
      <p:pic>
        <p:nvPicPr>
          <p:cNvPr id="7" name="图片 6"/>
          <p:cNvPicPr>
            <a:picLocks noChangeAspect="1"/>
          </p:cNvPicPr>
          <p:nvPr/>
        </p:nvPicPr>
        <p:blipFill>
          <a:blip r:embed="rId6"/>
          <a:stretch>
            <a:fillRect/>
          </a:stretch>
        </p:blipFill>
        <p:spPr>
          <a:xfrm>
            <a:off x="5859145" y="3523615"/>
            <a:ext cx="5698490" cy="2726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427480" cy="521970"/>
          </a:xfrm>
          <a:prstGeom prst="rect">
            <a:avLst/>
          </a:prstGeom>
          <a:noFill/>
        </p:spPr>
        <p:txBody>
          <a:bodyPr wrap="none" rtlCol="0">
            <a:spAutoFit/>
          </a:bodyPr>
          <a:lstStyle/>
          <a:p>
            <a:r>
              <a:rPr kumimoji="1" lang="en-US" altLang="zh-CN" sz="2800">
                <a:solidFill>
                  <a:srgbClr val="000928"/>
                </a:solidFill>
                <a:latin typeface="+mj-ea"/>
                <a:ea typeface="+mj-ea"/>
              </a:rPr>
              <a:t>PART 07</a:t>
            </a:r>
          </a:p>
        </p:txBody>
      </p:sp>
      <p:sp>
        <p:nvSpPr>
          <p:cNvPr id="25" name="文本框 24"/>
          <p:cNvSpPr txBox="1"/>
          <p:nvPr/>
        </p:nvSpPr>
        <p:spPr>
          <a:xfrm>
            <a:off x="2554605" y="2884170"/>
            <a:ext cx="7198995" cy="1014730"/>
          </a:xfrm>
          <a:prstGeom prst="rect">
            <a:avLst/>
          </a:prstGeom>
          <a:noFill/>
        </p:spPr>
        <p:txBody>
          <a:bodyPr wrap="square" rtlCol="0">
            <a:spAutoFit/>
          </a:bodyPr>
          <a:lstStyle/>
          <a:p>
            <a:pPr algn="dist"/>
            <a:r>
              <a:rPr kumimoji="1" lang="zh-CN" altLang="en-US" sz="6000" dirty="0">
                <a:solidFill>
                  <a:srgbClr val="000928"/>
                </a:solidFill>
                <a:latin typeface="+mj-ea"/>
                <a:ea typeface="+mj-ea"/>
              </a:rPr>
              <a:t>测试平台与课程练习</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427480" cy="521970"/>
          </a:xfrm>
          <a:prstGeom prst="rect">
            <a:avLst/>
          </a:prstGeom>
          <a:noFill/>
        </p:spPr>
        <p:txBody>
          <a:bodyPr wrap="none" rtlCol="0">
            <a:spAutoFit/>
          </a:bodyPr>
          <a:lstStyle/>
          <a:p>
            <a:r>
              <a:rPr kumimoji="1" lang="en-US" altLang="zh-CN" sz="2800">
                <a:solidFill>
                  <a:srgbClr val="000928"/>
                </a:solidFill>
                <a:latin typeface="+mj-ea"/>
                <a:ea typeface="+mj-ea"/>
              </a:rPr>
              <a:t>PART 08</a:t>
            </a:r>
          </a:p>
        </p:txBody>
      </p:sp>
      <p:sp>
        <p:nvSpPr>
          <p:cNvPr id="25" name="文本框 24"/>
          <p:cNvSpPr txBox="1"/>
          <p:nvPr/>
        </p:nvSpPr>
        <p:spPr>
          <a:xfrm>
            <a:off x="2554605" y="2884170"/>
            <a:ext cx="7198995" cy="1014730"/>
          </a:xfrm>
          <a:prstGeom prst="rect">
            <a:avLst/>
          </a:prstGeom>
          <a:noFill/>
        </p:spPr>
        <p:txBody>
          <a:bodyPr wrap="square" rtlCol="0">
            <a:spAutoFit/>
          </a:bodyPr>
          <a:lstStyle/>
          <a:p>
            <a:pPr algn="ctr"/>
            <a:r>
              <a:rPr kumimoji="1" lang="zh-CN" altLang="en-US" sz="6000" dirty="0">
                <a:solidFill>
                  <a:srgbClr val="000928"/>
                </a:solidFill>
                <a:latin typeface="+mj-ea"/>
                <a:ea typeface="+mj-ea"/>
              </a:rPr>
              <a:t>测试总结</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斜纹 11"/>
          <p:cNvSpPr/>
          <p:nvPr/>
        </p:nvSpPr>
        <p:spPr>
          <a:xfrm rot="10800000">
            <a:off x="-2059027" y="1426186"/>
            <a:ext cx="5431814" cy="5431814"/>
          </a:xfrm>
          <a:prstGeom prst="diagStripe">
            <a:avLst/>
          </a:prstGeom>
          <a:gradFill flip="none" rotWithShape="1">
            <a:gsLst>
              <a:gs pos="0">
                <a:schemeClr val="bg1">
                  <a:lumMod val="95000"/>
                </a:schemeClr>
              </a:gs>
              <a:gs pos="100000">
                <a:schemeClr val="bg1">
                  <a:lumMod val="8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直角三角形 2"/>
          <p:cNvSpPr/>
          <p:nvPr/>
        </p:nvSpPr>
        <p:spPr>
          <a:xfrm rot="18900000">
            <a:off x="-1593114" y="-4536718"/>
            <a:ext cx="8616240" cy="8616240"/>
          </a:xfrm>
          <a:prstGeom prst="rtTriangl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平行四边形 3"/>
          <p:cNvSpPr/>
          <p:nvPr/>
        </p:nvSpPr>
        <p:spPr>
          <a:xfrm>
            <a:off x="1721223" y="0"/>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4"/>
          <p:cNvSpPr/>
          <p:nvPr/>
        </p:nvSpPr>
        <p:spPr>
          <a:xfrm>
            <a:off x="2295906" y="-1"/>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连接符 6"/>
          <p:cNvCxnSpPr>
            <a:stCxn id="5" idx="1"/>
          </p:cNvCxnSpPr>
          <p:nvPr/>
        </p:nvCxnSpPr>
        <p:spPr>
          <a:xfrm flipH="1">
            <a:off x="2728663" y="-1"/>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9" name="斜纹 8"/>
          <p:cNvSpPr/>
          <p:nvPr/>
        </p:nvSpPr>
        <p:spPr>
          <a:xfrm rot="10800000">
            <a:off x="6753389" y="1426186"/>
            <a:ext cx="5431814" cy="5431814"/>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斜纹 9"/>
          <p:cNvSpPr/>
          <p:nvPr/>
        </p:nvSpPr>
        <p:spPr>
          <a:xfrm rot="10800000">
            <a:off x="8669268" y="616597"/>
            <a:ext cx="3522732" cy="3522732"/>
          </a:xfrm>
          <a:prstGeom prst="diagStripe">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斜纹 10"/>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文本框 13"/>
          <p:cNvSpPr txBox="1"/>
          <p:nvPr/>
        </p:nvSpPr>
        <p:spPr>
          <a:xfrm>
            <a:off x="6770081" y="3740262"/>
            <a:ext cx="5570756" cy="1015663"/>
          </a:xfrm>
          <a:prstGeom prst="rect">
            <a:avLst/>
          </a:prstGeom>
          <a:noFill/>
        </p:spPr>
        <p:txBody>
          <a:bodyPr wrap="none" rtlCol="0">
            <a:spAutoFit/>
          </a:bodyPr>
          <a:lstStyle/>
          <a:p>
            <a:r>
              <a:rPr kumimoji="1" lang="zh-CN" altLang="en-US" sz="6000" dirty="0">
                <a:solidFill>
                  <a:srgbClr val="000928"/>
                </a:solidFill>
                <a:latin typeface="+mj-ea"/>
                <a:ea typeface="+mj-ea"/>
              </a:rPr>
              <a:t>感谢您的观看！</a:t>
            </a:r>
          </a:p>
        </p:txBody>
      </p:sp>
      <p:sp>
        <p:nvSpPr>
          <p:cNvPr id="15" name="直角三角形 14"/>
          <p:cNvSpPr/>
          <p:nvPr/>
        </p:nvSpPr>
        <p:spPr>
          <a:xfrm rot="18900000">
            <a:off x="-1579457" y="-4520509"/>
            <a:ext cx="8616240" cy="8616240"/>
          </a:xfrm>
          <a:prstGeom prst="rtTriangle">
            <a:avLst/>
          </a:prstGeom>
          <a:gradFill flip="none" rotWithShape="1">
            <a:gsLst>
              <a:gs pos="0">
                <a:srgbClr val="000928"/>
              </a:gs>
              <a:gs pos="99000">
                <a:srgbClr val="000928">
                  <a:alpha val="51178"/>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722541" y="1379699"/>
            <a:ext cx="4754880" cy="1383665"/>
          </a:xfrm>
          <a:prstGeom prst="rect">
            <a:avLst/>
          </a:prstGeom>
          <a:noFill/>
        </p:spPr>
        <p:txBody>
          <a:bodyPr wrap="none" rtlCol="0">
            <a:spAutoFit/>
          </a:bodyPr>
          <a:lstStyle/>
          <a:p>
            <a:r>
              <a:rPr kumimoji="1" lang="en-US" altLang="zh-CN" sz="4400" dirty="0">
                <a:solidFill>
                  <a:schemeClr val="bg1"/>
                </a:solidFill>
                <a:latin typeface="+mj-ea"/>
                <a:ea typeface="+mj-ea"/>
              </a:rPr>
              <a:t>2025</a:t>
            </a:r>
          </a:p>
          <a:p>
            <a:r>
              <a:rPr kumimoji="1" lang="en-US" altLang="zh-CN" sz="4000" dirty="0">
                <a:solidFill>
                  <a:schemeClr val="bg1"/>
                </a:solidFill>
                <a:latin typeface="+mj-ea"/>
                <a:ea typeface="+mj-ea"/>
              </a:rPr>
              <a:t>TONG JI UNIVERSITY</a:t>
            </a:r>
            <a:endParaRPr kumimoji="1" lang="zh-CN" altLang="en-US" sz="4000" dirty="0">
              <a:solidFill>
                <a:schemeClr val="bg1"/>
              </a:solidFill>
              <a:latin typeface="+mj-ea"/>
              <a:ea typeface="+mj-ea"/>
            </a:endParaRPr>
          </a:p>
        </p:txBody>
      </p:sp>
      <p:sp>
        <p:nvSpPr>
          <p:cNvPr id="17" name="文本框 16"/>
          <p:cNvSpPr txBox="1"/>
          <p:nvPr/>
        </p:nvSpPr>
        <p:spPr>
          <a:xfrm>
            <a:off x="6869036" y="5399170"/>
            <a:ext cx="4030980" cy="922020"/>
          </a:xfrm>
          <a:prstGeom prst="rect">
            <a:avLst/>
          </a:prstGeom>
          <a:noFill/>
        </p:spPr>
        <p:txBody>
          <a:bodyPr wrap="none" rtlCol="0">
            <a:spAutoFit/>
          </a:bodyPr>
          <a:lstStyle/>
          <a:p>
            <a:pPr algn="l"/>
            <a:r>
              <a:rPr kumimoji="1" lang="zh-CN" altLang="en-US" dirty="0">
                <a:solidFill>
                  <a:srgbClr val="000928"/>
                </a:solidFill>
                <a:sym typeface="+mn-ea"/>
              </a:rPr>
              <a:t>汇报人：</a:t>
            </a:r>
            <a:endParaRPr kumimoji="1" lang="zh-CN" altLang="en-US" dirty="0">
              <a:solidFill>
                <a:srgbClr val="000928"/>
              </a:solidFill>
            </a:endParaRPr>
          </a:p>
          <a:p>
            <a:pPr algn="l"/>
            <a:r>
              <a:rPr kumimoji="1" lang="zh-CN" altLang="en-US" dirty="0">
                <a:solidFill>
                  <a:srgbClr val="000928"/>
                </a:solidFill>
                <a:sym typeface="+mn-ea"/>
              </a:rPr>
              <a:t>2252635 王玥</a:t>
            </a:r>
            <a:r>
              <a:rPr kumimoji="1" lang="en-US" altLang="zh-CN" dirty="0">
                <a:solidFill>
                  <a:srgbClr val="000928"/>
                </a:solidFill>
                <a:sym typeface="+mn-ea"/>
              </a:rPr>
              <a:t>            </a:t>
            </a:r>
            <a:r>
              <a:rPr kumimoji="1" lang="zh-CN" altLang="en-US" dirty="0">
                <a:solidFill>
                  <a:srgbClr val="000928"/>
                </a:solidFill>
                <a:sym typeface="+mn-ea"/>
              </a:rPr>
              <a:t>2252700 李一鑫</a:t>
            </a:r>
            <a:endParaRPr kumimoji="1" lang="zh-CN" altLang="en-US" dirty="0">
              <a:solidFill>
                <a:srgbClr val="000928"/>
              </a:solidFill>
            </a:endParaRPr>
          </a:p>
          <a:p>
            <a:pPr algn="l"/>
            <a:r>
              <a:rPr kumimoji="1" lang="zh-CN" altLang="en-US" dirty="0">
                <a:solidFill>
                  <a:srgbClr val="000928"/>
                </a:solidFill>
                <a:sym typeface="+mn-ea"/>
              </a:rPr>
              <a:t>2253206 韩明洋</a:t>
            </a:r>
            <a:r>
              <a:rPr kumimoji="1" lang="en-US" altLang="zh-CN" dirty="0">
                <a:solidFill>
                  <a:srgbClr val="000928"/>
                </a:solidFill>
                <a:sym typeface="+mn-ea"/>
              </a:rPr>
              <a:t>         </a:t>
            </a:r>
            <a:r>
              <a:rPr kumimoji="1" lang="zh-CN" altLang="en-US" dirty="0">
                <a:solidFill>
                  <a:srgbClr val="000928"/>
                </a:solidFill>
                <a:sym typeface="+mn-ea"/>
              </a:rPr>
              <a:t>2254198 段子涛</a:t>
            </a:r>
            <a:endParaRPr kumimoji="1" lang="zh-CN" altLang="en-US" dirty="0">
              <a:solidFill>
                <a:srgbClr val="000928"/>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506411"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endParaRPr kumimoji="1" lang="en-US" altLang="zh-CN" sz="2800" dirty="0">
              <a:solidFill>
                <a:srgbClr val="000928"/>
              </a:solidFill>
              <a:latin typeface="+mj-ea"/>
            </a:endParaRP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dirty="0">
                <a:solidFill>
                  <a:schemeClr val="tx1">
                    <a:lumMod val="65000"/>
                    <a:lumOff val="35000"/>
                  </a:schemeClr>
                </a:solidFill>
                <a:latin typeface="+mn-ea"/>
              </a:rPr>
              <a:t>FILL IN THE TEXT OF THE DOCUMENT TITLE HERE</a:t>
            </a:r>
          </a:p>
        </p:txBody>
      </p:sp>
      <p:sp>
        <p:nvSpPr>
          <p:cNvPr id="5" name="圆角矩形 4"/>
          <p:cNvSpPr/>
          <p:nvPr/>
        </p:nvSpPr>
        <p:spPr>
          <a:xfrm>
            <a:off x="5067191" y="3102536"/>
            <a:ext cx="4076700" cy="1308100"/>
          </a:xfrm>
          <a:prstGeom prst="roundRect">
            <a:avLst>
              <a:gd name="adj" fmla="val 0"/>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p:cNvSpPr/>
          <p:nvPr/>
        </p:nvSpPr>
        <p:spPr>
          <a:xfrm>
            <a:off x="4814948" y="2924736"/>
            <a:ext cx="4581186" cy="1663700"/>
          </a:xfrm>
          <a:prstGeom prst="roundRect">
            <a:avLst>
              <a:gd name="adj" fmla="val 0"/>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燕尾形 6"/>
          <p:cNvSpPr/>
          <p:nvPr/>
        </p:nvSpPr>
        <p:spPr>
          <a:xfrm>
            <a:off x="6997591" y="2816786"/>
            <a:ext cx="215900" cy="215900"/>
          </a:xfrm>
          <a:prstGeom prst="chevron">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燕尾形 7"/>
          <p:cNvSpPr/>
          <p:nvPr/>
        </p:nvSpPr>
        <p:spPr>
          <a:xfrm rot="5400000">
            <a:off x="9288184" y="3540686"/>
            <a:ext cx="215900" cy="215900"/>
          </a:xfrm>
          <a:prstGeom prst="chevron">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燕尾形 8"/>
          <p:cNvSpPr/>
          <p:nvPr/>
        </p:nvSpPr>
        <p:spPr>
          <a:xfrm rot="10800000">
            <a:off x="6997591" y="4480486"/>
            <a:ext cx="215900" cy="215900"/>
          </a:xfrm>
          <a:prstGeom prst="chevron">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文本框 9"/>
          <p:cNvSpPr txBox="1"/>
          <p:nvPr/>
        </p:nvSpPr>
        <p:spPr>
          <a:xfrm>
            <a:off x="5743628" y="3571920"/>
            <a:ext cx="2723823" cy="369332"/>
          </a:xfrm>
          <a:prstGeom prst="rect">
            <a:avLst/>
          </a:prstGeom>
          <a:noFill/>
        </p:spPr>
        <p:txBody>
          <a:bodyPr wrap="none" rtlCol="0">
            <a:spAutoFit/>
          </a:bodyPr>
          <a:lstStyle/>
          <a:p>
            <a:r>
              <a:rPr kumimoji="1" lang="zh-CN" altLang="en-US" dirty="0">
                <a:solidFill>
                  <a:schemeClr val="bg1"/>
                </a:solidFill>
                <a:latin typeface="+mj-ea"/>
              </a:rPr>
              <a:t>请再此输入标题文字内容</a:t>
            </a:r>
          </a:p>
        </p:txBody>
      </p:sp>
      <p:sp>
        <p:nvSpPr>
          <p:cNvPr id="11" name="文本框 10"/>
          <p:cNvSpPr txBox="1"/>
          <p:nvPr/>
        </p:nvSpPr>
        <p:spPr>
          <a:xfrm>
            <a:off x="9622977" y="3292520"/>
            <a:ext cx="492443" cy="276999"/>
          </a:xfrm>
          <a:prstGeom prst="rect">
            <a:avLst/>
          </a:prstGeom>
          <a:noFill/>
        </p:spPr>
        <p:txBody>
          <a:bodyPr wrap="none" rtlCol="0">
            <a:spAutoFit/>
          </a:bodyPr>
          <a:lstStyle/>
          <a:p>
            <a:r>
              <a:rPr kumimoji="1" lang="zh-CN" altLang="en-US" sz="1200" dirty="0">
                <a:solidFill>
                  <a:schemeClr val="tx1">
                    <a:lumMod val="75000"/>
                    <a:lumOff val="25000"/>
                  </a:schemeClr>
                </a:solidFill>
                <a:latin typeface="+mn-ea"/>
              </a:rPr>
              <a:t>文本</a:t>
            </a:r>
          </a:p>
        </p:txBody>
      </p:sp>
      <p:sp>
        <p:nvSpPr>
          <p:cNvPr id="12" name="文本框 11"/>
          <p:cNvSpPr txBox="1"/>
          <p:nvPr/>
        </p:nvSpPr>
        <p:spPr>
          <a:xfrm>
            <a:off x="9606433" y="3570457"/>
            <a:ext cx="2144802" cy="512897"/>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单击此处添加内容，内容要与标题相符，直接复制粘贴。</a:t>
            </a:r>
          </a:p>
        </p:txBody>
      </p:sp>
      <p:sp>
        <p:nvSpPr>
          <p:cNvPr id="13" name="文本框 12"/>
          <p:cNvSpPr txBox="1"/>
          <p:nvPr/>
        </p:nvSpPr>
        <p:spPr>
          <a:xfrm>
            <a:off x="4869332" y="1664518"/>
            <a:ext cx="492443" cy="276999"/>
          </a:xfrm>
          <a:prstGeom prst="rect">
            <a:avLst/>
          </a:prstGeom>
          <a:noFill/>
        </p:spPr>
        <p:txBody>
          <a:bodyPr wrap="none" rtlCol="0">
            <a:spAutoFit/>
          </a:bodyPr>
          <a:lstStyle/>
          <a:p>
            <a:r>
              <a:rPr kumimoji="1" lang="zh-CN" altLang="en-US" sz="1200" dirty="0">
                <a:solidFill>
                  <a:schemeClr val="tx1">
                    <a:lumMod val="75000"/>
                    <a:lumOff val="25000"/>
                  </a:schemeClr>
                </a:solidFill>
                <a:latin typeface="+mn-ea"/>
              </a:rPr>
              <a:t>文本</a:t>
            </a:r>
          </a:p>
        </p:txBody>
      </p:sp>
      <p:sp>
        <p:nvSpPr>
          <p:cNvPr id="14" name="文本框 13"/>
          <p:cNvSpPr txBox="1"/>
          <p:nvPr/>
        </p:nvSpPr>
        <p:spPr>
          <a:xfrm>
            <a:off x="4852788" y="1942455"/>
            <a:ext cx="2144802" cy="512897"/>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单击此处添加内容，内容要与标题相符，直接复制粘贴。</a:t>
            </a:r>
          </a:p>
        </p:txBody>
      </p:sp>
      <p:sp>
        <p:nvSpPr>
          <p:cNvPr id="15" name="文本框 14"/>
          <p:cNvSpPr txBox="1"/>
          <p:nvPr/>
        </p:nvSpPr>
        <p:spPr>
          <a:xfrm>
            <a:off x="7574432" y="1664518"/>
            <a:ext cx="492443" cy="276999"/>
          </a:xfrm>
          <a:prstGeom prst="rect">
            <a:avLst/>
          </a:prstGeom>
          <a:noFill/>
        </p:spPr>
        <p:txBody>
          <a:bodyPr wrap="none" rtlCol="0">
            <a:spAutoFit/>
          </a:bodyPr>
          <a:lstStyle/>
          <a:p>
            <a:r>
              <a:rPr kumimoji="1" lang="zh-CN" altLang="en-US" sz="1200" dirty="0">
                <a:solidFill>
                  <a:schemeClr val="tx1">
                    <a:lumMod val="75000"/>
                    <a:lumOff val="25000"/>
                  </a:schemeClr>
                </a:solidFill>
                <a:latin typeface="+mn-ea"/>
              </a:rPr>
              <a:t>文本</a:t>
            </a:r>
          </a:p>
        </p:txBody>
      </p:sp>
      <p:sp>
        <p:nvSpPr>
          <p:cNvPr id="16" name="文本框 15"/>
          <p:cNvSpPr txBox="1"/>
          <p:nvPr/>
        </p:nvSpPr>
        <p:spPr>
          <a:xfrm>
            <a:off x="7557888" y="1942455"/>
            <a:ext cx="2144802" cy="512897"/>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单击此处添加内容，内容要与标题相符，直接复制粘贴。</a:t>
            </a:r>
          </a:p>
        </p:txBody>
      </p:sp>
      <p:sp>
        <p:nvSpPr>
          <p:cNvPr id="17" name="文本框 16"/>
          <p:cNvSpPr txBox="1"/>
          <p:nvPr/>
        </p:nvSpPr>
        <p:spPr>
          <a:xfrm>
            <a:off x="4848525" y="4938633"/>
            <a:ext cx="492443" cy="276999"/>
          </a:xfrm>
          <a:prstGeom prst="rect">
            <a:avLst/>
          </a:prstGeom>
          <a:noFill/>
        </p:spPr>
        <p:txBody>
          <a:bodyPr wrap="none" rtlCol="0">
            <a:spAutoFit/>
          </a:bodyPr>
          <a:lstStyle/>
          <a:p>
            <a:r>
              <a:rPr kumimoji="1" lang="zh-CN" altLang="en-US" sz="1200" dirty="0">
                <a:solidFill>
                  <a:schemeClr val="tx1">
                    <a:lumMod val="75000"/>
                    <a:lumOff val="25000"/>
                  </a:schemeClr>
                </a:solidFill>
                <a:latin typeface="+mn-ea"/>
              </a:rPr>
              <a:t>文本</a:t>
            </a:r>
          </a:p>
        </p:txBody>
      </p:sp>
      <p:sp>
        <p:nvSpPr>
          <p:cNvPr id="18" name="文本框 17"/>
          <p:cNvSpPr txBox="1"/>
          <p:nvPr/>
        </p:nvSpPr>
        <p:spPr>
          <a:xfrm>
            <a:off x="4831981" y="5216570"/>
            <a:ext cx="2144802" cy="512897"/>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单击此处添加内容，内容要与标题相符，直接复制粘贴。</a:t>
            </a:r>
          </a:p>
        </p:txBody>
      </p:sp>
      <p:sp>
        <p:nvSpPr>
          <p:cNvPr id="19" name="文本框 18"/>
          <p:cNvSpPr txBox="1"/>
          <p:nvPr/>
        </p:nvSpPr>
        <p:spPr>
          <a:xfrm>
            <a:off x="7553625" y="4938633"/>
            <a:ext cx="492443" cy="276999"/>
          </a:xfrm>
          <a:prstGeom prst="rect">
            <a:avLst/>
          </a:prstGeom>
          <a:noFill/>
        </p:spPr>
        <p:txBody>
          <a:bodyPr wrap="none" rtlCol="0">
            <a:spAutoFit/>
          </a:bodyPr>
          <a:lstStyle/>
          <a:p>
            <a:r>
              <a:rPr kumimoji="1" lang="zh-CN" altLang="en-US" sz="1200" dirty="0">
                <a:solidFill>
                  <a:schemeClr val="tx1">
                    <a:lumMod val="75000"/>
                    <a:lumOff val="25000"/>
                  </a:schemeClr>
                </a:solidFill>
                <a:latin typeface="+mn-ea"/>
              </a:rPr>
              <a:t>文本</a:t>
            </a:r>
          </a:p>
        </p:txBody>
      </p:sp>
      <p:sp>
        <p:nvSpPr>
          <p:cNvPr id="20" name="文本框 19"/>
          <p:cNvSpPr txBox="1"/>
          <p:nvPr/>
        </p:nvSpPr>
        <p:spPr>
          <a:xfrm>
            <a:off x="7537081" y="5216570"/>
            <a:ext cx="2144802" cy="512897"/>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单击此处添加内容，内容要与标题相符，直接复制粘贴。</a:t>
            </a:r>
          </a:p>
        </p:txBody>
      </p:sp>
      <p:sp>
        <p:nvSpPr>
          <p:cNvPr id="21" name="文本框 20"/>
          <p:cNvSpPr txBox="1"/>
          <p:nvPr/>
        </p:nvSpPr>
        <p:spPr>
          <a:xfrm>
            <a:off x="805260" y="2199576"/>
            <a:ext cx="2339102" cy="523220"/>
          </a:xfrm>
          <a:prstGeom prst="rect">
            <a:avLst/>
          </a:prstGeom>
          <a:noFill/>
        </p:spPr>
        <p:txBody>
          <a:bodyPr wrap="none" rtlCol="0">
            <a:spAutoFit/>
          </a:bodyPr>
          <a:lstStyle/>
          <a:p>
            <a:r>
              <a:rPr kumimoji="1" lang="zh-CN" altLang="en-US" sz="2800" dirty="0">
                <a:solidFill>
                  <a:schemeClr val="tx1">
                    <a:lumMod val="75000"/>
                    <a:lumOff val="25000"/>
                  </a:schemeClr>
                </a:solidFill>
                <a:latin typeface="+mj-ea"/>
                <a:ea typeface="+mj-ea"/>
              </a:rPr>
              <a:t>此处添加标题</a:t>
            </a:r>
          </a:p>
        </p:txBody>
      </p:sp>
      <p:sp>
        <p:nvSpPr>
          <p:cNvPr id="22" name="文本框 21"/>
          <p:cNvSpPr txBox="1"/>
          <p:nvPr/>
        </p:nvSpPr>
        <p:spPr>
          <a:xfrm>
            <a:off x="818512" y="1843496"/>
            <a:ext cx="1811714" cy="369332"/>
          </a:xfrm>
          <a:prstGeom prst="rect">
            <a:avLst/>
          </a:prstGeom>
          <a:noFill/>
        </p:spPr>
        <p:txBody>
          <a:bodyPr wrap="none" rtlCol="0">
            <a:spAutoFit/>
          </a:bodyPr>
          <a:lstStyle/>
          <a:p>
            <a:r>
              <a:rPr kumimoji="1" lang="en-US" altLang="zh-CN" dirty="0">
                <a:solidFill>
                  <a:schemeClr val="bg1">
                    <a:lumMod val="75000"/>
                  </a:schemeClr>
                </a:solidFill>
                <a:latin typeface="+mn-ea"/>
              </a:rPr>
              <a:t>PPT</a:t>
            </a:r>
            <a:r>
              <a:rPr kumimoji="1" lang="zh-CN" altLang="en-US" dirty="0">
                <a:solidFill>
                  <a:schemeClr val="bg1">
                    <a:lumMod val="75000"/>
                  </a:schemeClr>
                </a:solidFill>
                <a:latin typeface="+mn-ea"/>
              </a:rPr>
              <a:t> </a:t>
            </a:r>
            <a:r>
              <a:rPr kumimoji="1" lang="en-US" altLang="zh-CN" dirty="0">
                <a:solidFill>
                  <a:schemeClr val="bg1">
                    <a:lumMod val="75000"/>
                  </a:schemeClr>
                </a:solidFill>
                <a:latin typeface="+mn-ea"/>
              </a:rPr>
              <a:t>TEMPLATE</a:t>
            </a:r>
            <a:endParaRPr kumimoji="1" lang="zh-CN" altLang="en-US" dirty="0">
              <a:solidFill>
                <a:schemeClr val="bg1">
                  <a:lumMod val="75000"/>
                </a:schemeClr>
              </a:solidFill>
              <a:latin typeface="+mn-ea"/>
            </a:endParaRPr>
          </a:p>
        </p:txBody>
      </p:sp>
      <p:sp>
        <p:nvSpPr>
          <p:cNvPr id="23" name="文本框 22"/>
          <p:cNvSpPr txBox="1"/>
          <p:nvPr/>
        </p:nvSpPr>
        <p:spPr>
          <a:xfrm>
            <a:off x="805260" y="3694148"/>
            <a:ext cx="3005951" cy="1572675"/>
          </a:xfrm>
          <a:prstGeom prst="rect">
            <a:avLst/>
          </a:prstGeom>
          <a:noFill/>
        </p:spPr>
        <p:txBody>
          <a:bodyPr wrap="square" rtlCol="0">
            <a:spAutoFit/>
          </a:bodyPr>
          <a:lstStyle/>
          <a:p>
            <a:pPr>
              <a:lnSpc>
                <a:spcPct val="150000"/>
              </a:lnSpc>
            </a:pPr>
            <a:r>
              <a:rPr kumimoji="1" lang="zh-CN" altLang="en-US" sz="1100" dirty="0">
                <a:solidFill>
                  <a:schemeClr val="tx1">
                    <a:lumMod val="50000"/>
                    <a:lumOff val="50000"/>
                  </a:schemeClr>
                </a:solidFill>
                <a:latin typeface="+mn-ea"/>
                <a:cs typeface="+mn-ea"/>
                <a:sym typeface="+mn-lt"/>
              </a:rPr>
              <a:t>感谢您使用我们的</a:t>
            </a:r>
            <a:r>
              <a:rPr kumimoji="1" lang="en-US" altLang="zh-CN" sz="1100" dirty="0">
                <a:solidFill>
                  <a:schemeClr val="tx1">
                    <a:lumMod val="50000"/>
                    <a:lumOff val="50000"/>
                  </a:schemeClr>
                </a:solidFill>
                <a:latin typeface="+mn-ea"/>
                <a:cs typeface="+mn-ea"/>
                <a:sym typeface="+mn-lt"/>
              </a:rPr>
              <a:t>PPT</a:t>
            </a:r>
            <a:r>
              <a:rPr kumimoji="1" lang="zh-CN" altLang="en-US" sz="1100" dirty="0">
                <a:solidFill>
                  <a:schemeClr val="tx1">
                    <a:lumMod val="50000"/>
                    <a:lumOff val="50000"/>
                  </a:schemeClr>
                </a:solidFill>
                <a:latin typeface="+mn-ea"/>
                <a:cs typeface="+mn-ea"/>
                <a:sym typeface="+mn-lt"/>
              </a:rPr>
              <a:t>模板，请在此输入您需要的文字内容，感谢您使用我们的</a:t>
            </a:r>
            <a:r>
              <a:rPr kumimoji="1" lang="en-US" altLang="zh-CN" sz="1100" dirty="0">
                <a:solidFill>
                  <a:schemeClr val="tx1">
                    <a:lumMod val="50000"/>
                    <a:lumOff val="50000"/>
                  </a:schemeClr>
                </a:solidFill>
                <a:latin typeface="+mn-ea"/>
                <a:cs typeface="+mn-ea"/>
                <a:sym typeface="+mn-lt"/>
              </a:rPr>
              <a:t>PPT</a:t>
            </a:r>
            <a:r>
              <a:rPr kumimoji="1" lang="zh-CN" altLang="en-US" sz="1100" dirty="0">
                <a:solidFill>
                  <a:schemeClr val="tx1">
                    <a:lumMod val="50000"/>
                    <a:lumOff val="50000"/>
                  </a:schemeClr>
                </a:solidFill>
                <a:latin typeface="+mn-ea"/>
                <a:cs typeface="+mn-ea"/>
                <a:sym typeface="+mn-lt"/>
              </a:rPr>
              <a:t>模板。感谢您使用我们的</a:t>
            </a:r>
            <a:r>
              <a:rPr kumimoji="1" lang="en-US" altLang="zh-CN" sz="1100" dirty="0">
                <a:solidFill>
                  <a:schemeClr val="tx1">
                    <a:lumMod val="50000"/>
                    <a:lumOff val="50000"/>
                  </a:schemeClr>
                </a:solidFill>
                <a:latin typeface="+mn-ea"/>
                <a:cs typeface="+mn-ea"/>
                <a:sym typeface="+mn-lt"/>
              </a:rPr>
              <a:t>PPT</a:t>
            </a:r>
            <a:r>
              <a:rPr kumimoji="1" lang="zh-CN" altLang="en-US" sz="1100" dirty="0">
                <a:solidFill>
                  <a:schemeClr val="tx1">
                    <a:lumMod val="50000"/>
                    <a:lumOff val="50000"/>
                  </a:schemeClr>
                </a:solidFill>
                <a:latin typeface="+mn-ea"/>
                <a:cs typeface="+mn-ea"/>
                <a:sym typeface="+mn-lt"/>
              </a:rPr>
              <a:t>模板，请在此输入您需要的文字内容，感谢您使用我们的</a:t>
            </a:r>
            <a:r>
              <a:rPr kumimoji="1" lang="en-US" altLang="zh-CN" sz="1100" dirty="0">
                <a:solidFill>
                  <a:schemeClr val="tx1">
                    <a:lumMod val="50000"/>
                    <a:lumOff val="50000"/>
                  </a:schemeClr>
                </a:solidFill>
                <a:latin typeface="+mn-ea"/>
                <a:cs typeface="+mn-ea"/>
                <a:sym typeface="+mn-lt"/>
              </a:rPr>
              <a:t>PPT</a:t>
            </a:r>
            <a:r>
              <a:rPr kumimoji="1" lang="zh-CN" altLang="en-US" sz="1100" dirty="0">
                <a:solidFill>
                  <a:schemeClr val="tx1">
                    <a:lumMod val="50000"/>
                    <a:lumOff val="50000"/>
                  </a:schemeClr>
                </a:solidFill>
                <a:latin typeface="+mn-ea"/>
                <a:cs typeface="+mn-ea"/>
                <a:sym typeface="+mn-lt"/>
              </a:rPr>
              <a:t>模板。感谢您使用我们的</a:t>
            </a:r>
            <a:r>
              <a:rPr kumimoji="1" lang="en-US" altLang="zh-CN" sz="1100" dirty="0">
                <a:solidFill>
                  <a:schemeClr val="tx1">
                    <a:lumMod val="50000"/>
                    <a:lumOff val="50000"/>
                  </a:schemeClr>
                </a:solidFill>
                <a:latin typeface="+mn-ea"/>
                <a:cs typeface="+mn-ea"/>
                <a:sym typeface="+mn-lt"/>
              </a:rPr>
              <a:t>PPT</a:t>
            </a:r>
            <a:r>
              <a:rPr kumimoji="1" lang="zh-CN" altLang="en-US" sz="1100" dirty="0">
                <a:solidFill>
                  <a:schemeClr val="tx1">
                    <a:lumMod val="50000"/>
                    <a:lumOff val="50000"/>
                  </a:schemeClr>
                </a:solidFill>
                <a:latin typeface="+mn-ea"/>
                <a:cs typeface="+mn-ea"/>
                <a:sym typeface="+mn-lt"/>
              </a:rPr>
              <a:t>模板，请在此输入您需要的文字内容。</a:t>
            </a:r>
            <a:endParaRPr kumimoji="1" lang="zh-CN" altLang="en-US" sz="1100" dirty="0">
              <a:solidFill>
                <a:schemeClr val="tx1">
                  <a:lumMod val="75000"/>
                  <a:lumOff val="25000"/>
                </a:schemeClr>
              </a:solidFill>
              <a:latin typeface="+mn-ea"/>
              <a:cs typeface="+mn-ea"/>
              <a:sym typeface="+mn-lt"/>
            </a:endParaRPr>
          </a:p>
        </p:txBody>
      </p:sp>
      <p:cxnSp>
        <p:nvCxnSpPr>
          <p:cNvPr id="24" name="直线连接符 23"/>
          <p:cNvCxnSpPr/>
          <p:nvPr/>
        </p:nvCxnSpPr>
        <p:spPr>
          <a:xfrm>
            <a:off x="869312" y="2852906"/>
            <a:ext cx="714512" cy="0"/>
          </a:xfrm>
          <a:prstGeom prst="line">
            <a:avLst/>
          </a:prstGeom>
          <a:ln w="50800">
            <a:solidFill>
              <a:srgbClr val="000928"/>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506411"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endParaRPr kumimoji="1" lang="en-US" altLang="zh-CN" sz="2800" dirty="0">
              <a:solidFill>
                <a:srgbClr val="000928"/>
              </a:solidFill>
              <a:latin typeface="+mj-ea"/>
            </a:endParaRP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4" name="矩形 3"/>
          <p:cNvSpPr/>
          <p:nvPr/>
        </p:nvSpPr>
        <p:spPr>
          <a:xfrm>
            <a:off x="693988" y="1978279"/>
            <a:ext cx="3568700" cy="1716824"/>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2571838" y="3962443"/>
            <a:ext cx="1690850" cy="1716823"/>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570758" y="3963487"/>
            <a:ext cx="825500" cy="816071"/>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436157" y="3037766"/>
            <a:ext cx="1405740" cy="1427333"/>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4786075" y="3475175"/>
            <a:ext cx="697627" cy="400110"/>
          </a:xfrm>
          <a:prstGeom prst="rect">
            <a:avLst/>
          </a:prstGeom>
          <a:noFill/>
        </p:spPr>
        <p:txBody>
          <a:bodyPr wrap="none" rtlCol="0">
            <a:spAutoFit/>
          </a:bodyPr>
          <a:lstStyle/>
          <a:p>
            <a:r>
              <a:rPr kumimoji="1" lang="zh-CN" altLang="en-US" sz="2000" dirty="0">
                <a:solidFill>
                  <a:schemeClr val="bg1"/>
                </a:solidFill>
                <a:latin typeface="+mj-ea"/>
                <a:ea typeface="+mj-ea"/>
              </a:rPr>
              <a:t>文本</a:t>
            </a:r>
          </a:p>
        </p:txBody>
      </p:sp>
      <p:sp>
        <p:nvSpPr>
          <p:cNvPr id="9" name="文本框 8"/>
          <p:cNvSpPr txBox="1"/>
          <p:nvPr/>
        </p:nvSpPr>
        <p:spPr>
          <a:xfrm>
            <a:off x="4526375" y="3860843"/>
            <a:ext cx="1225304" cy="246221"/>
          </a:xfrm>
          <a:prstGeom prst="rect">
            <a:avLst/>
          </a:prstGeom>
          <a:noFill/>
        </p:spPr>
        <p:txBody>
          <a:bodyPr wrap="square" rtlCol="0">
            <a:spAutoFit/>
          </a:bodyPr>
          <a:lstStyle/>
          <a:p>
            <a:pPr algn="ctr"/>
            <a:r>
              <a:rPr kumimoji="1" lang="zh-CN" altLang="en-US" sz="1000" dirty="0">
                <a:solidFill>
                  <a:schemeClr val="bg1"/>
                </a:solidFill>
                <a:latin typeface="+mn-ea"/>
              </a:rPr>
              <a:t>文本</a:t>
            </a:r>
          </a:p>
        </p:txBody>
      </p:sp>
      <p:sp>
        <p:nvSpPr>
          <p:cNvPr id="10" name="자유형: 도형 389"/>
          <p:cNvSpPr/>
          <p:nvPr/>
        </p:nvSpPr>
        <p:spPr>
          <a:xfrm>
            <a:off x="1817977" y="4463648"/>
            <a:ext cx="123825" cy="104775"/>
          </a:xfrm>
          <a:custGeom>
            <a:avLst/>
            <a:gdLst>
              <a:gd name="connsiteX0" fmla="*/ 111838 w 123825"/>
              <a:gd name="connsiteY0" fmla="*/ 14478 h 104775"/>
              <a:gd name="connsiteX1" fmla="*/ 52973 w 123825"/>
              <a:gd name="connsiteY1" fmla="*/ 23336 h 104775"/>
              <a:gd name="connsiteX2" fmla="*/ 34876 w 123825"/>
              <a:gd name="connsiteY2" fmla="*/ 9239 h 104775"/>
              <a:gd name="connsiteX3" fmla="*/ 7634 w 123825"/>
              <a:gd name="connsiteY3" fmla="*/ 69532 h 104775"/>
              <a:gd name="connsiteX4" fmla="*/ 8396 w 123825"/>
              <a:gd name="connsiteY4" fmla="*/ 75057 h 104775"/>
              <a:gd name="connsiteX5" fmla="*/ 13825 w 123825"/>
              <a:gd name="connsiteY5" fmla="*/ 76676 h 104775"/>
              <a:gd name="connsiteX6" fmla="*/ 33638 w 123825"/>
              <a:gd name="connsiteY6" fmla="*/ 71152 h 104775"/>
              <a:gd name="connsiteX7" fmla="*/ 40400 w 123825"/>
              <a:gd name="connsiteY7" fmla="*/ 70199 h 104775"/>
              <a:gd name="connsiteX8" fmla="*/ 63165 w 123825"/>
              <a:gd name="connsiteY8" fmla="*/ 84487 h 104775"/>
              <a:gd name="connsiteX9" fmla="*/ 72118 w 123825"/>
              <a:gd name="connsiteY9" fmla="*/ 103060 h 104775"/>
              <a:gd name="connsiteX10" fmla="*/ 76881 w 123825"/>
              <a:gd name="connsiteY10" fmla="*/ 106013 h 104775"/>
              <a:gd name="connsiteX11" fmla="*/ 81548 w 123825"/>
              <a:gd name="connsiteY11" fmla="*/ 102965 h 104775"/>
              <a:gd name="connsiteX12" fmla="*/ 124887 w 123825"/>
              <a:gd name="connsiteY12" fmla="*/ 7144 h 104775"/>
              <a:gd name="connsiteX13" fmla="*/ 111838 w 123825"/>
              <a:gd name="connsiteY13" fmla="*/ 1447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04775">
                <a:moveTo>
                  <a:pt x="111838" y="14478"/>
                </a:moveTo>
                <a:cubicBezTo>
                  <a:pt x="95550" y="29527"/>
                  <a:pt x="72976" y="32956"/>
                  <a:pt x="52973" y="23336"/>
                </a:cubicBezTo>
                <a:cubicBezTo>
                  <a:pt x="45734" y="19812"/>
                  <a:pt x="39638" y="15049"/>
                  <a:pt x="34876" y="9239"/>
                </a:cubicBezTo>
                <a:lnTo>
                  <a:pt x="7634" y="69532"/>
                </a:lnTo>
                <a:cubicBezTo>
                  <a:pt x="6396" y="72295"/>
                  <a:pt x="7825" y="74295"/>
                  <a:pt x="8396" y="75057"/>
                </a:cubicBezTo>
                <a:cubicBezTo>
                  <a:pt x="9063" y="75819"/>
                  <a:pt x="10873" y="77533"/>
                  <a:pt x="13825" y="76676"/>
                </a:cubicBezTo>
                <a:lnTo>
                  <a:pt x="33638" y="71152"/>
                </a:lnTo>
                <a:cubicBezTo>
                  <a:pt x="35923" y="70485"/>
                  <a:pt x="38209" y="70199"/>
                  <a:pt x="40400" y="70199"/>
                </a:cubicBezTo>
                <a:cubicBezTo>
                  <a:pt x="49925" y="70199"/>
                  <a:pt x="58879" y="75533"/>
                  <a:pt x="63165" y="84487"/>
                </a:cubicBezTo>
                <a:lnTo>
                  <a:pt x="72118" y="103060"/>
                </a:lnTo>
                <a:cubicBezTo>
                  <a:pt x="73452" y="105727"/>
                  <a:pt x="75929" y="106013"/>
                  <a:pt x="76881" y="106013"/>
                </a:cubicBezTo>
                <a:cubicBezTo>
                  <a:pt x="77929" y="106013"/>
                  <a:pt x="80310" y="105632"/>
                  <a:pt x="81548" y="102965"/>
                </a:cubicBezTo>
                <a:lnTo>
                  <a:pt x="124887" y="7144"/>
                </a:lnTo>
                <a:cubicBezTo>
                  <a:pt x="120125" y="8477"/>
                  <a:pt x="115648" y="10954"/>
                  <a:pt x="111838" y="14478"/>
                </a:cubicBezTo>
                <a:close/>
              </a:path>
            </a:pathLst>
          </a:custGeom>
          <a:solidFill>
            <a:schemeClr val="bg1"/>
          </a:solidFill>
          <a:ln w="9525" cap="flat">
            <a:noFill/>
            <a:prstDash val="solid"/>
            <a:miter/>
          </a:ln>
        </p:spPr>
        <p:txBody>
          <a:bodyPr rtlCol="0" anchor="ctr"/>
          <a:lstStyle/>
          <a:p>
            <a:endParaRPr lang="ko-KR" altLang="en-US"/>
          </a:p>
        </p:txBody>
      </p:sp>
      <p:sp>
        <p:nvSpPr>
          <p:cNvPr id="11" name="자유형: 도형 390"/>
          <p:cNvSpPr/>
          <p:nvPr/>
        </p:nvSpPr>
        <p:spPr>
          <a:xfrm>
            <a:off x="1957057" y="4463648"/>
            <a:ext cx="123825" cy="104775"/>
          </a:xfrm>
          <a:custGeom>
            <a:avLst/>
            <a:gdLst>
              <a:gd name="connsiteX0" fmla="*/ 124492 w 123825"/>
              <a:gd name="connsiteY0" fmla="*/ 69532 h 104775"/>
              <a:gd name="connsiteX1" fmla="*/ 97250 w 123825"/>
              <a:gd name="connsiteY1" fmla="*/ 9239 h 104775"/>
              <a:gd name="connsiteX2" fmla="*/ 79153 w 123825"/>
              <a:gd name="connsiteY2" fmla="*/ 23336 h 104775"/>
              <a:gd name="connsiteX3" fmla="*/ 20288 w 123825"/>
              <a:gd name="connsiteY3" fmla="*/ 14478 h 104775"/>
              <a:gd name="connsiteX4" fmla="*/ 7144 w 123825"/>
              <a:gd name="connsiteY4" fmla="*/ 7144 h 104775"/>
              <a:gd name="connsiteX5" fmla="*/ 50482 w 123825"/>
              <a:gd name="connsiteY5" fmla="*/ 102965 h 104775"/>
              <a:gd name="connsiteX6" fmla="*/ 55150 w 123825"/>
              <a:gd name="connsiteY6" fmla="*/ 106013 h 104775"/>
              <a:gd name="connsiteX7" fmla="*/ 59912 w 123825"/>
              <a:gd name="connsiteY7" fmla="*/ 103060 h 104775"/>
              <a:gd name="connsiteX8" fmla="*/ 68866 w 123825"/>
              <a:gd name="connsiteY8" fmla="*/ 84487 h 104775"/>
              <a:gd name="connsiteX9" fmla="*/ 91630 w 123825"/>
              <a:gd name="connsiteY9" fmla="*/ 70199 h 104775"/>
              <a:gd name="connsiteX10" fmla="*/ 98393 w 123825"/>
              <a:gd name="connsiteY10" fmla="*/ 71152 h 104775"/>
              <a:gd name="connsiteX11" fmla="*/ 118205 w 123825"/>
              <a:gd name="connsiteY11" fmla="*/ 76676 h 104775"/>
              <a:gd name="connsiteX12" fmla="*/ 123634 w 123825"/>
              <a:gd name="connsiteY12" fmla="*/ 75057 h 104775"/>
              <a:gd name="connsiteX13" fmla="*/ 124492 w 123825"/>
              <a:gd name="connsiteY13" fmla="*/ 6953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04775">
                <a:moveTo>
                  <a:pt x="124492" y="69532"/>
                </a:moveTo>
                <a:lnTo>
                  <a:pt x="97250" y="9239"/>
                </a:lnTo>
                <a:cubicBezTo>
                  <a:pt x="92487" y="14954"/>
                  <a:pt x="86392" y="19812"/>
                  <a:pt x="79153" y="23336"/>
                </a:cubicBezTo>
                <a:cubicBezTo>
                  <a:pt x="59150" y="32956"/>
                  <a:pt x="36576" y="29623"/>
                  <a:pt x="20288" y="14478"/>
                </a:cubicBezTo>
                <a:cubicBezTo>
                  <a:pt x="16478" y="10954"/>
                  <a:pt x="11906" y="8477"/>
                  <a:pt x="7144" y="7144"/>
                </a:cubicBezTo>
                <a:lnTo>
                  <a:pt x="50482" y="102965"/>
                </a:lnTo>
                <a:cubicBezTo>
                  <a:pt x="51721" y="105727"/>
                  <a:pt x="54197" y="106013"/>
                  <a:pt x="55150" y="106013"/>
                </a:cubicBezTo>
                <a:cubicBezTo>
                  <a:pt x="56197" y="106013"/>
                  <a:pt x="58578" y="105727"/>
                  <a:pt x="59912" y="103060"/>
                </a:cubicBezTo>
                <a:lnTo>
                  <a:pt x="68866" y="84487"/>
                </a:lnTo>
                <a:cubicBezTo>
                  <a:pt x="73152" y="75533"/>
                  <a:pt x="82105" y="70199"/>
                  <a:pt x="91630" y="70199"/>
                </a:cubicBezTo>
                <a:cubicBezTo>
                  <a:pt x="93916" y="70199"/>
                  <a:pt x="96202" y="70485"/>
                  <a:pt x="98393" y="71152"/>
                </a:cubicBezTo>
                <a:lnTo>
                  <a:pt x="118205" y="76676"/>
                </a:lnTo>
                <a:cubicBezTo>
                  <a:pt x="121062" y="77438"/>
                  <a:pt x="122967" y="75819"/>
                  <a:pt x="123634" y="75057"/>
                </a:cubicBezTo>
                <a:cubicBezTo>
                  <a:pt x="124301" y="74295"/>
                  <a:pt x="125730" y="72295"/>
                  <a:pt x="124492" y="69532"/>
                </a:cubicBezTo>
                <a:close/>
              </a:path>
            </a:pathLst>
          </a:custGeom>
          <a:solidFill>
            <a:schemeClr val="bg1"/>
          </a:solidFill>
          <a:ln w="9525" cap="flat">
            <a:noFill/>
            <a:prstDash val="solid"/>
            <a:miter/>
          </a:ln>
        </p:spPr>
        <p:txBody>
          <a:bodyPr rtlCol="0" anchor="ctr"/>
          <a:lstStyle/>
          <a:p>
            <a:endParaRPr lang="ko-KR" altLang="en-US"/>
          </a:p>
        </p:txBody>
      </p:sp>
      <p:sp>
        <p:nvSpPr>
          <p:cNvPr id="12" name="자유형: 도형 391"/>
          <p:cNvSpPr/>
          <p:nvPr/>
        </p:nvSpPr>
        <p:spPr>
          <a:xfrm>
            <a:off x="1782637" y="4144179"/>
            <a:ext cx="333375" cy="333375"/>
          </a:xfrm>
          <a:custGeom>
            <a:avLst/>
            <a:gdLst>
              <a:gd name="connsiteX0" fmla="*/ 320342 w 333375"/>
              <a:gd name="connsiteY0" fmla="*/ 176879 h 333375"/>
              <a:gd name="connsiteX1" fmla="*/ 304340 w 333375"/>
              <a:gd name="connsiteY1" fmla="*/ 106871 h 333375"/>
              <a:gd name="connsiteX2" fmla="*/ 301578 w 333375"/>
              <a:gd name="connsiteY2" fmla="*/ 70009 h 333375"/>
              <a:gd name="connsiteX3" fmla="*/ 266240 w 333375"/>
              <a:gd name="connsiteY3" fmla="*/ 59055 h 333375"/>
              <a:gd name="connsiteX4" fmla="*/ 201470 w 333375"/>
              <a:gd name="connsiteY4" fmla="*/ 27908 h 333375"/>
              <a:gd name="connsiteX5" fmla="*/ 170895 w 333375"/>
              <a:gd name="connsiteY5" fmla="*/ 7144 h 333375"/>
              <a:gd name="connsiteX6" fmla="*/ 140320 w 333375"/>
              <a:gd name="connsiteY6" fmla="*/ 27908 h 333375"/>
              <a:gd name="connsiteX7" fmla="*/ 75550 w 333375"/>
              <a:gd name="connsiteY7" fmla="*/ 59055 h 333375"/>
              <a:gd name="connsiteX8" fmla="*/ 40212 w 333375"/>
              <a:gd name="connsiteY8" fmla="*/ 70009 h 333375"/>
              <a:gd name="connsiteX9" fmla="*/ 37450 w 333375"/>
              <a:gd name="connsiteY9" fmla="*/ 106871 h 333375"/>
              <a:gd name="connsiteX10" fmla="*/ 21447 w 333375"/>
              <a:gd name="connsiteY10" fmla="*/ 176879 h 333375"/>
              <a:gd name="connsiteX11" fmla="*/ 8017 w 333375"/>
              <a:gd name="connsiteY11" fmla="*/ 211360 h 333375"/>
              <a:gd name="connsiteX12" fmla="*/ 35068 w 333375"/>
              <a:gd name="connsiteY12" fmla="*/ 236506 h 333375"/>
              <a:gd name="connsiteX13" fmla="*/ 79836 w 333375"/>
              <a:gd name="connsiteY13" fmla="*/ 292703 h 333375"/>
              <a:gd name="connsiteX14" fmla="*/ 98314 w 333375"/>
              <a:gd name="connsiteY14" fmla="*/ 324707 h 333375"/>
              <a:gd name="connsiteX15" fmla="*/ 134890 w 333375"/>
              <a:gd name="connsiteY15" fmla="*/ 319278 h 333375"/>
              <a:gd name="connsiteX16" fmla="*/ 170800 w 333375"/>
              <a:gd name="connsiteY16" fmla="*/ 305276 h 333375"/>
              <a:gd name="connsiteX17" fmla="*/ 206708 w 333375"/>
              <a:gd name="connsiteY17" fmla="*/ 319278 h 333375"/>
              <a:gd name="connsiteX18" fmla="*/ 243285 w 333375"/>
              <a:gd name="connsiteY18" fmla="*/ 324707 h 333375"/>
              <a:gd name="connsiteX19" fmla="*/ 261763 w 333375"/>
              <a:gd name="connsiteY19" fmla="*/ 292703 h 333375"/>
              <a:gd name="connsiteX20" fmla="*/ 306531 w 333375"/>
              <a:gd name="connsiteY20" fmla="*/ 236506 h 333375"/>
              <a:gd name="connsiteX21" fmla="*/ 333582 w 333375"/>
              <a:gd name="connsiteY21" fmla="*/ 211360 h 333375"/>
              <a:gd name="connsiteX22" fmla="*/ 320342 w 333375"/>
              <a:gd name="connsiteY22" fmla="*/ 176879 h 333375"/>
              <a:gd name="connsiteX23" fmla="*/ 170895 w 333375"/>
              <a:gd name="connsiteY23" fmla="*/ 281654 h 333375"/>
              <a:gd name="connsiteX24" fmla="*/ 63358 w 333375"/>
              <a:gd name="connsiteY24" fmla="*/ 174117 h 333375"/>
              <a:gd name="connsiteX25" fmla="*/ 170895 w 333375"/>
              <a:gd name="connsiteY25" fmla="*/ 66580 h 333375"/>
              <a:gd name="connsiteX26" fmla="*/ 278432 w 333375"/>
              <a:gd name="connsiteY26" fmla="*/ 174117 h 333375"/>
              <a:gd name="connsiteX27" fmla="*/ 170895 w 333375"/>
              <a:gd name="connsiteY27" fmla="*/ 28165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3375" h="333375">
                <a:moveTo>
                  <a:pt x="320342" y="176879"/>
                </a:moveTo>
                <a:cubicBezTo>
                  <a:pt x="297673" y="161354"/>
                  <a:pt x="290719" y="130588"/>
                  <a:pt x="304340" y="106871"/>
                </a:cubicBezTo>
                <a:cubicBezTo>
                  <a:pt x="312532" y="92583"/>
                  <a:pt x="308245" y="78486"/>
                  <a:pt x="301578" y="70009"/>
                </a:cubicBezTo>
                <a:cubicBezTo>
                  <a:pt x="294815" y="61531"/>
                  <a:pt x="282052" y="54292"/>
                  <a:pt x="266240" y="59055"/>
                </a:cubicBezTo>
                <a:cubicBezTo>
                  <a:pt x="240046" y="67056"/>
                  <a:pt x="211566" y="53435"/>
                  <a:pt x="201470" y="27908"/>
                </a:cubicBezTo>
                <a:cubicBezTo>
                  <a:pt x="195374" y="12573"/>
                  <a:pt x="181753" y="7144"/>
                  <a:pt x="170895" y="7144"/>
                </a:cubicBezTo>
                <a:cubicBezTo>
                  <a:pt x="160132" y="7144"/>
                  <a:pt x="146416" y="12573"/>
                  <a:pt x="140320" y="27908"/>
                </a:cubicBezTo>
                <a:cubicBezTo>
                  <a:pt x="130223" y="53435"/>
                  <a:pt x="101838" y="67151"/>
                  <a:pt x="75550" y="59055"/>
                </a:cubicBezTo>
                <a:cubicBezTo>
                  <a:pt x="59738" y="54197"/>
                  <a:pt x="46975" y="61531"/>
                  <a:pt x="40212" y="70009"/>
                </a:cubicBezTo>
                <a:cubicBezTo>
                  <a:pt x="33449" y="78486"/>
                  <a:pt x="29163" y="92583"/>
                  <a:pt x="37450" y="106871"/>
                </a:cubicBezTo>
                <a:cubicBezTo>
                  <a:pt x="51070" y="130683"/>
                  <a:pt x="44117" y="161449"/>
                  <a:pt x="21447" y="176879"/>
                </a:cubicBezTo>
                <a:cubicBezTo>
                  <a:pt x="7827" y="186214"/>
                  <a:pt x="5541" y="200787"/>
                  <a:pt x="8017" y="211360"/>
                </a:cubicBezTo>
                <a:cubicBezTo>
                  <a:pt x="10494" y="221932"/>
                  <a:pt x="18780" y="234029"/>
                  <a:pt x="35068" y="236506"/>
                </a:cubicBezTo>
                <a:cubicBezTo>
                  <a:pt x="62214" y="240602"/>
                  <a:pt x="81836" y="265366"/>
                  <a:pt x="79836" y="292703"/>
                </a:cubicBezTo>
                <a:cubicBezTo>
                  <a:pt x="78597" y="309181"/>
                  <a:pt x="88599" y="320040"/>
                  <a:pt x="98314" y="324707"/>
                </a:cubicBezTo>
                <a:cubicBezTo>
                  <a:pt x="108030" y="329374"/>
                  <a:pt x="122794" y="330422"/>
                  <a:pt x="134890" y="319278"/>
                </a:cubicBezTo>
                <a:cubicBezTo>
                  <a:pt x="144987" y="309944"/>
                  <a:pt x="157846" y="305276"/>
                  <a:pt x="170800" y="305276"/>
                </a:cubicBezTo>
                <a:cubicBezTo>
                  <a:pt x="183754" y="305276"/>
                  <a:pt x="196612" y="309944"/>
                  <a:pt x="206708" y="319278"/>
                </a:cubicBezTo>
                <a:cubicBezTo>
                  <a:pt x="218805" y="330422"/>
                  <a:pt x="233569" y="329470"/>
                  <a:pt x="243285" y="324707"/>
                </a:cubicBezTo>
                <a:cubicBezTo>
                  <a:pt x="253000" y="320040"/>
                  <a:pt x="263002" y="309181"/>
                  <a:pt x="261763" y="292703"/>
                </a:cubicBezTo>
                <a:cubicBezTo>
                  <a:pt x="259763" y="265366"/>
                  <a:pt x="279480" y="240697"/>
                  <a:pt x="306531" y="236506"/>
                </a:cubicBezTo>
                <a:cubicBezTo>
                  <a:pt x="322818" y="234029"/>
                  <a:pt x="331200" y="221837"/>
                  <a:pt x="333582" y="211360"/>
                </a:cubicBezTo>
                <a:cubicBezTo>
                  <a:pt x="336154" y="200787"/>
                  <a:pt x="333868" y="186214"/>
                  <a:pt x="320342" y="176879"/>
                </a:cubicBezTo>
                <a:close/>
                <a:moveTo>
                  <a:pt x="170895" y="281654"/>
                </a:moveTo>
                <a:cubicBezTo>
                  <a:pt x="111554" y="281654"/>
                  <a:pt x="63358" y="233363"/>
                  <a:pt x="63358" y="174117"/>
                </a:cubicBezTo>
                <a:cubicBezTo>
                  <a:pt x="63358" y="114776"/>
                  <a:pt x="111649" y="66580"/>
                  <a:pt x="170895" y="66580"/>
                </a:cubicBezTo>
                <a:cubicBezTo>
                  <a:pt x="230236" y="66580"/>
                  <a:pt x="278432" y="114871"/>
                  <a:pt x="278432" y="174117"/>
                </a:cubicBezTo>
                <a:cubicBezTo>
                  <a:pt x="278432" y="233363"/>
                  <a:pt x="230236" y="281654"/>
                  <a:pt x="170895" y="281654"/>
                </a:cubicBezTo>
                <a:close/>
              </a:path>
            </a:pathLst>
          </a:custGeom>
          <a:solidFill>
            <a:schemeClr val="bg1"/>
          </a:solidFill>
          <a:ln w="9525" cap="flat">
            <a:noFill/>
            <a:prstDash val="solid"/>
            <a:miter/>
          </a:ln>
        </p:spPr>
        <p:txBody>
          <a:bodyPr rtlCol="0" anchor="ctr"/>
          <a:lstStyle/>
          <a:p>
            <a:endParaRPr lang="ko-KR" altLang="en-US"/>
          </a:p>
        </p:txBody>
      </p:sp>
      <p:sp>
        <p:nvSpPr>
          <p:cNvPr id="13" name="자유형: 도형 392"/>
          <p:cNvSpPr/>
          <p:nvPr/>
        </p:nvSpPr>
        <p:spPr>
          <a:xfrm>
            <a:off x="1858854" y="4223618"/>
            <a:ext cx="180975" cy="180975"/>
          </a:xfrm>
          <a:custGeom>
            <a:avLst/>
            <a:gdLst>
              <a:gd name="connsiteX0" fmla="*/ 94679 w 180975"/>
              <a:gd name="connsiteY0" fmla="*/ 7144 h 180975"/>
              <a:gd name="connsiteX1" fmla="*/ 7144 w 180975"/>
              <a:gd name="connsiteY1" fmla="*/ 94679 h 180975"/>
              <a:gd name="connsiteX2" fmla="*/ 94679 w 180975"/>
              <a:gd name="connsiteY2" fmla="*/ 182213 h 180975"/>
              <a:gd name="connsiteX3" fmla="*/ 182214 w 180975"/>
              <a:gd name="connsiteY3" fmla="*/ 94679 h 180975"/>
              <a:gd name="connsiteX4" fmla="*/ 94679 w 180975"/>
              <a:gd name="connsiteY4" fmla="*/ 7144 h 180975"/>
              <a:gd name="connsiteX5" fmla="*/ 139541 w 180975"/>
              <a:gd name="connsiteY5" fmla="*/ 86106 h 180975"/>
              <a:gd name="connsiteX6" fmla="*/ 85058 w 180975"/>
              <a:gd name="connsiteY6" fmla="*/ 125921 h 180975"/>
              <a:gd name="connsiteX7" fmla="*/ 79153 w 180975"/>
              <a:gd name="connsiteY7" fmla="*/ 127826 h 180975"/>
              <a:gd name="connsiteX8" fmla="*/ 77533 w 180975"/>
              <a:gd name="connsiteY8" fmla="*/ 127730 h 180975"/>
              <a:gd name="connsiteX9" fmla="*/ 70961 w 180975"/>
              <a:gd name="connsiteY9" fmla="*/ 123635 h 180975"/>
              <a:gd name="connsiteX10" fmla="*/ 54674 w 180975"/>
              <a:gd name="connsiteY10" fmla="*/ 100394 h 180975"/>
              <a:gd name="connsiteX11" fmla="*/ 57150 w 180975"/>
              <a:gd name="connsiteY11" fmla="*/ 86392 h 180975"/>
              <a:gd name="connsiteX12" fmla="*/ 71152 w 180975"/>
              <a:gd name="connsiteY12" fmla="*/ 88868 h 180975"/>
              <a:gd name="connsiteX13" fmla="*/ 81534 w 180975"/>
              <a:gd name="connsiteY13" fmla="*/ 103727 h 180975"/>
              <a:gd name="connsiteX14" fmla="*/ 127730 w 180975"/>
              <a:gd name="connsiteY14" fmla="*/ 70009 h 180975"/>
              <a:gd name="connsiteX15" fmla="*/ 141732 w 180975"/>
              <a:gd name="connsiteY15" fmla="*/ 72199 h 180975"/>
              <a:gd name="connsiteX16" fmla="*/ 139541 w 180975"/>
              <a:gd name="connsiteY16" fmla="*/ 86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975" h="180975">
                <a:moveTo>
                  <a:pt x="94679" y="7144"/>
                </a:moveTo>
                <a:cubicBezTo>
                  <a:pt x="46387" y="7144"/>
                  <a:pt x="7144" y="46387"/>
                  <a:pt x="7144" y="94679"/>
                </a:cubicBezTo>
                <a:cubicBezTo>
                  <a:pt x="7144" y="142970"/>
                  <a:pt x="46387" y="182213"/>
                  <a:pt x="94679" y="182213"/>
                </a:cubicBezTo>
                <a:cubicBezTo>
                  <a:pt x="142971" y="182213"/>
                  <a:pt x="182214" y="142970"/>
                  <a:pt x="182214" y="94679"/>
                </a:cubicBezTo>
                <a:cubicBezTo>
                  <a:pt x="182214" y="46387"/>
                  <a:pt x="142971" y="7144"/>
                  <a:pt x="94679" y="7144"/>
                </a:cubicBezTo>
                <a:close/>
                <a:moveTo>
                  <a:pt x="139541" y="86106"/>
                </a:moveTo>
                <a:lnTo>
                  <a:pt x="85058" y="125921"/>
                </a:lnTo>
                <a:cubicBezTo>
                  <a:pt x="83344" y="127159"/>
                  <a:pt x="81248" y="127826"/>
                  <a:pt x="79153" y="127826"/>
                </a:cubicBezTo>
                <a:cubicBezTo>
                  <a:pt x="78582" y="127826"/>
                  <a:pt x="78105" y="127826"/>
                  <a:pt x="77533" y="127730"/>
                </a:cubicBezTo>
                <a:cubicBezTo>
                  <a:pt x="74867" y="127254"/>
                  <a:pt x="72485" y="125825"/>
                  <a:pt x="70961" y="123635"/>
                </a:cubicBezTo>
                <a:lnTo>
                  <a:pt x="54674" y="100394"/>
                </a:lnTo>
                <a:cubicBezTo>
                  <a:pt x="51530" y="95821"/>
                  <a:pt x="52578" y="89630"/>
                  <a:pt x="57150" y="86392"/>
                </a:cubicBezTo>
                <a:cubicBezTo>
                  <a:pt x="61722" y="83248"/>
                  <a:pt x="67913" y="84296"/>
                  <a:pt x="71152" y="88868"/>
                </a:cubicBezTo>
                <a:lnTo>
                  <a:pt x="81534" y="103727"/>
                </a:lnTo>
                <a:lnTo>
                  <a:pt x="127730" y="70009"/>
                </a:lnTo>
                <a:cubicBezTo>
                  <a:pt x="132207" y="66770"/>
                  <a:pt x="138494" y="67723"/>
                  <a:pt x="141732" y="72199"/>
                </a:cubicBezTo>
                <a:cubicBezTo>
                  <a:pt x="144971" y="76581"/>
                  <a:pt x="144018" y="82868"/>
                  <a:pt x="139541" y="86106"/>
                </a:cubicBezTo>
                <a:close/>
              </a:path>
            </a:pathLst>
          </a:custGeom>
          <a:solidFill>
            <a:schemeClr val="bg1"/>
          </a:solidFill>
          <a:ln w="9525" cap="flat">
            <a:noFill/>
            <a:prstDash val="solid"/>
            <a:miter/>
          </a:ln>
        </p:spPr>
        <p:txBody>
          <a:bodyPr rtlCol="0" anchor="ctr"/>
          <a:lstStyle/>
          <a:p>
            <a:endParaRPr lang="ko-KR" altLang="en-US"/>
          </a:p>
        </p:txBody>
      </p:sp>
      <p:sp>
        <p:nvSpPr>
          <p:cNvPr id="14" name="文本框 13"/>
          <p:cNvSpPr txBox="1"/>
          <p:nvPr/>
        </p:nvSpPr>
        <p:spPr>
          <a:xfrm>
            <a:off x="6585324" y="1792312"/>
            <a:ext cx="3416320" cy="523220"/>
          </a:xfrm>
          <a:prstGeom prst="rect">
            <a:avLst/>
          </a:prstGeom>
          <a:noFill/>
        </p:spPr>
        <p:txBody>
          <a:bodyPr wrap="none" rtlCol="0">
            <a:spAutoFit/>
          </a:bodyPr>
          <a:lstStyle/>
          <a:p>
            <a:r>
              <a:rPr kumimoji="1" lang="zh-CN" altLang="en-US" sz="2800" dirty="0">
                <a:solidFill>
                  <a:srgbClr val="000928"/>
                </a:solidFill>
                <a:latin typeface="+mj-ea"/>
                <a:ea typeface="+mj-ea"/>
              </a:rPr>
              <a:t>请在此输入标题文字</a:t>
            </a:r>
          </a:p>
        </p:txBody>
      </p:sp>
      <p:sp>
        <p:nvSpPr>
          <p:cNvPr id="15" name="文本框 14"/>
          <p:cNvSpPr txBox="1"/>
          <p:nvPr/>
        </p:nvSpPr>
        <p:spPr>
          <a:xfrm>
            <a:off x="6598576" y="1443927"/>
            <a:ext cx="1426994" cy="369332"/>
          </a:xfrm>
          <a:prstGeom prst="rect">
            <a:avLst/>
          </a:prstGeom>
          <a:noFill/>
        </p:spPr>
        <p:txBody>
          <a:bodyPr wrap="none" rtlCol="0">
            <a:spAutoFit/>
          </a:bodyPr>
          <a:lstStyle/>
          <a:p>
            <a:r>
              <a:rPr kumimoji="1" lang="en-US" altLang="zh-CN" dirty="0">
                <a:solidFill>
                  <a:schemeClr val="bg1">
                    <a:lumMod val="75000"/>
                  </a:schemeClr>
                </a:solidFill>
                <a:latin typeface="+mn-ea"/>
              </a:rPr>
              <a:t>TITLE</a:t>
            </a:r>
            <a:r>
              <a:rPr kumimoji="1" lang="zh-CN" altLang="en-US" dirty="0">
                <a:solidFill>
                  <a:schemeClr val="bg1">
                    <a:lumMod val="75000"/>
                  </a:schemeClr>
                </a:solidFill>
                <a:latin typeface="+mn-ea"/>
              </a:rPr>
              <a:t> </a:t>
            </a:r>
            <a:r>
              <a:rPr kumimoji="1" lang="en-US" altLang="zh-CN" dirty="0">
                <a:solidFill>
                  <a:schemeClr val="bg1">
                    <a:lumMod val="75000"/>
                  </a:schemeClr>
                </a:solidFill>
                <a:latin typeface="+mn-ea"/>
              </a:rPr>
              <a:t>HERE</a:t>
            </a:r>
            <a:endParaRPr kumimoji="1" lang="zh-CN" altLang="en-US" dirty="0">
              <a:solidFill>
                <a:schemeClr val="bg1">
                  <a:lumMod val="75000"/>
                </a:schemeClr>
              </a:solidFill>
              <a:latin typeface="+mn-ea"/>
            </a:endParaRPr>
          </a:p>
        </p:txBody>
      </p:sp>
      <p:sp>
        <p:nvSpPr>
          <p:cNvPr id="16" name="文本框 15"/>
          <p:cNvSpPr txBox="1"/>
          <p:nvPr/>
        </p:nvSpPr>
        <p:spPr>
          <a:xfrm>
            <a:off x="6585324" y="3396654"/>
            <a:ext cx="1368604" cy="372409"/>
          </a:xfrm>
          <a:prstGeom prst="rect">
            <a:avLst/>
          </a:prstGeom>
          <a:noFill/>
        </p:spPr>
        <p:txBody>
          <a:bodyPr wrap="square" rtlCol="0">
            <a:spAutoFit/>
          </a:bodyPr>
          <a:lstStyle/>
          <a:p>
            <a:pPr algn="dist"/>
            <a:r>
              <a:rPr lang="zh-CN" altLang="en-US" sz="1600" dirty="0">
                <a:solidFill>
                  <a:schemeClr val="bg1">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添加标题</a:t>
            </a:r>
          </a:p>
        </p:txBody>
      </p:sp>
      <p:sp>
        <p:nvSpPr>
          <p:cNvPr id="17" name="文本框 16"/>
          <p:cNvSpPr txBox="1"/>
          <p:nvPr/>
        </p:nvSpPr>
        <p:spPr>
          <a:xfrm>
            <a:off x="6585324" y="2610744"/>
            <a:ext cx="4684068" cy="641278"/>
          </a:xfrm>
          <a:prstGeom prst="rect">
            <a:avLst/>
          </a:prstGeom>
          <a:noFill/>
        </p:spPr>
        <p:txBody>
          <a:bodyPr wrap="square" rtlCol="0">
            <a:spAutoFit/>
          </a:bodyPr>
          <a:lstStyle/>
          <a:p>
            <a:pPr>
              <a:lnSpc>
                <a:spcPct val="120000"/>
              </a:lnSpc>
            </a:pPr>
            <a:r>
              <a:rPr lang="zh-CN" altLang="en-US" sz="1400" dirty="0">
                <a:solidFill>
                  <a:schemeClr val="tx1">
                    <a:lumMod val="75000"/>
                    <a:lumOff val="25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a:t>
            </a:r>
          </a:p>
        </p:txBody>
      </p:sp>
      <p:cxnSp>
        <p:nvCxnSpPr>
          <p:cNvPr id="18" name="直线连接符 17"/>
          <p:cNvCxnSpPr/>
          <p:nvPr/>
        </p:nvCxnSpPr>
        <p:spPr>
          <a:xfrm>
            <a:off x="6704718" y="2482948"/>
            <a:ext cx="1412222" cy="0"/>
          </a:xfrm>
          <a:prstGeom prst="line">
            <a:avLst/>
          </a:prstGeom>
          <a:ln w="50800">
            <a:solidFill>
              <a:srgbClr val="000928"/>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6622395" y="3813920"/>
            <a:ext cx="45050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585324" y="3846557"/>
            <a:ext cx="4684068" cy="641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a:t>
            </a:r>
          </a:p>
        </p:txBody>
      </p:sp>
      <p:sp>
        <p:nvSpPr>
          <p:cNvPr id="21" name="文本框 20"/>
          <p:cNvSpPr txBox="1"/>
          <p:nvPr/>
        </p:nvSpPr>
        <p:spPr>
          <a:xfrm>
            <a:off x="6585324" y="4686814"/>
            <a:ext cx="1368604" cy="372409"/>
          </a:xfrm>
          <a:prstGeom prst="rect">
            <a:avLst/>
          </a:prstGeom>
          <a:noFill/>
        </p:spPr>
        <p:txBody>
          <a:bodyPr wrap="square" rtlCol="0">
            <a:spAutoFit/>
          </a:bodyPr>
          <a:lstStyle/>
          <a:p>
            <a:pPr algn="dist"/>
            <a:r>
              <a:rPr lang="zh-CN" altLang="en-US" sz="1600" dirty="0">
                <a:solidFill>
                  <a:schemeClr val="bg1">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添加标题</a:t>
            </a:r>
          </a:p>
        </p:txBody>
      </p:sp>
      <p:cxnSp>
        <p:nvCxnSpPr>
          <p:cNvPr id="22" name="直线连接符 21"/>
          <p:cNvCxnSpPr/>
          <p:nvPr/>
        </p:nvCxnSpPr>
        <p:spPr>
          <a:xfrm>
            <a:off x="6622395" y="5104080"/>
            <a:ext cx="45050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585324" y="5136717"/>
            <a:ext cx="4684068" cy="641278"/>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a:t>
            </a:r>
          </a:p>
        </p:txBody>
      </p:sp>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animBg="1"/>
      <p:bldP spid="11" grpId="0" animBg="1"/>
      <p:bldP spid="12" grpId="0" animBg="1"/>
      <p:bldP spid="13" grpId="0" animBg="1"/>
      <p:bldP spid="14" grpId="0"/>
      <p:bldP spid="15" grpId="0"/>
      <p:bldP spid="16" grpId="0"/>
      <p:bldP spid="17" grpId="0"/>
      <p:bldP spid="20" grpId="0"/>
      <p:bldP spid="21"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1970"/>
          </a:xfrm>
          <a:prstGeom prst="rect">
            <a:avLst/>
          </a:prstGeom>
          <a:noFill/>
        </p:spPr>
        <p:txBody>
          <a:bodyPr wrap="square" rtlCol="0">
            <a:spAutoFit/>
          </a:bodyPr>
          <a:lstStyle/>
          <a:p>
            <a:pPr algn="dist"/>
            <a:r>
              <a:rPr kumimoji="1" lang="zh-CN" altLang="en-US" sz="2800" dirty="0">
                <a:solidFill>
                  <a:srgbClr val="000928"/>
                </a:solidFill>
                <a:latin typeface="+mj-ea"/>
              </a:rPr>
              <a:t>项目概述</a:t>
            </a:r>
          </a:p>
        </p:txBody>
      </p:sp>
      <p:sp>
        <p:nvSpPr>
          <p:cNvPr id="5" name="文本框 4"/>
          <p:cNvSpPr txBox="1"/>
          <p:nvPr/>
        </p:nvSpPr>
        <p:spPr>
          <a:xfrm>
            <a:off x="5511165" y="966470"/>
            <a:ext cx="1699895" cy="570865"/>
          </a:xfrm>
          <a:prstGeom prst="rect">
            <a:avLst/>
          </a:prstGeom>
          <a:noFill/>
        </p:spPr>
        <p:txBody>
          <a:bodyPr wrap="square" rtlCol="0">
            <a:spAutoFit/>
          </a:bodyPr>
          <a:lstStyle/>
          <a:p>
            <a:pPr>
              <a:lnSpc>
                <a:spcPct val="130000"/>
              </a:lnSpc>
            </a:pPr>
            <a:r>
              <a:rPr kumimoji="1" lang="zh-CN" altLang="en-US" sz="2400">
                <a:solidFill>
                  <a:srgbClr val="000928"/>
                </a:solidFill>
                <a:latin typeface="+mj-ea"/>
                <a:ea typeface="+mj-ea"/>
              </a:rPr>
              <a:t>项目目的</a:t>
            </a:r>
          </a:p>
        </p:txBody>
      </p:sp>
      <p:sp>
        <p:nvSpPr>
          <p:cNvPr id="6" name="文本框 5"/>
          <p:cNvSpPr txBox="1"/>
          <p:nvPr/>
        </p:nvSpPr>
        <p:spPr>
          <a:xfrm>
            <a:off x="5511165" y="1563370"/>
            <a:ext cx="5222240" cy="1706880"/>
          </a:xfrm>
          <a:prstGeom prst="rect">
            <a:avLst/>
          </a:prstGeom>
          <a:noFill/>
        </p:spPr>
        <p:txBody>
          <a:bodyPr wrap="square" rtlCol="0">
            <a:spAutoFit/>
          </a:bodyPr>
          <a:lstStyle/>
          <a:p>
            <a:pPr indent="304800" algn="l" fontAlgn="auto">
              <a:lnSpc>
                <a:spcPct val="150000"/>
              </a:lnSpc>
            </a:pPr>
            <a:r>
              <a:rPr lang="zh-CN" altLang="zh-CN" sz="1400" kern="0" dirty="0">
                <a:effectLst/>
                <a:latin typeface="等线" panose="02010600030101010101" charset="-122"/>
                <a:ea typeface="宋体" panose="02010600030101010101" pitchFamily="2" charset="-122"/>
                <a:cs typeface="宋体" panose="02010600030101010101" pitchFamily="2" charset="-122"/>
                <a:sym typeface="+mn-ea"/>
              </a:rPr>
              <a:t>基金理财管理系统旨在为基金产品的持有者和管理员提供一个高效、便捷的操作平台，实现</a:t>
            </a:r>
            <a:r>
              <a:rPr lang="zh-CN" altLang="zh-CN" sz="1400" b="1" kern="0" dirty="0">
                <a:effectLst/>
                <a:latin typeface="等线" panose="02010600030101010101" charset="-122"/>
                <a:ea typeface="宋体" panose="02010600030101010101" pitchFamily="2" charset="-122"/>
                <a:cs typeface="宋体" panose="02010600030101010101" pitchFamily="2" charset="-122"/>
                <a:sym typeface="+mn-ea"/>
              </a:rPr>
              <a:t>基金产品管理、开户、申购、赎回、清算及查询</a:t>
            </a:r>
            <a:r>
              <a:rPr lang="zh-CN" altLang="zh-CN" sz="1400" kern="0" dirty="0">
                <a:effectLst/>
                <a:latin typeface="等线" panose="02010600030101010101" charset="-122"/>
                <a:ea typeface="宋体" panose="02010600030101010101" pitchFamily="2" charset="-122"/>
                <a:cs typeface="宋体" panose="02010600030101010101" pitchFamily="2" charset="-122"/>
                <a:sym typeface="+mn-ea"/>
              </a:rPr>
              <a:t>等</a:t>
            </a:r>
            <a:r>
              <a:rPr lang="zh-CN" altLang="zh-CN" sz="1400" kern="0">
                <a:effectLst/>
                <a:latin typeface="等线" panose="02010600030101010101" charset="-122"/>
                <a:ea typeface="宋体" panose="02010600030101010101" pitchFamily="2" charset="-122"/>
                <a:cs typeface="宋体" panose="02010600030101010101" pitchFamily="2" charset="-122"/>
                <a:sym typeface="+mn-ea"/>
              </a:rPr>
              <a:t>功能。</a:t>
            </a:r>
            <a:endParaRPr lang="en-US" altLang="zh-CN" sz="1400" kern="0">
              <a:effectLst/>
              <a:latin typeface="等线" panose="02010600030101010101" charset="-122"/>
              <a:ea typeface="宋体" panose="02010600030101010101" pitchFamily="2" charset="-122"/>
              <a:cs typeface="宋体" panose="02010600030101010101" pitchFamily="2" charset="-122"/>
            </a:endParaRPr>
          </a:p>
          <a:p>
            <a:pPr indent="304800" algn="l" fontAlgn="auto">
              <a:lnSpc>
                <a:spcPct val="150000"/>
              </a:lnSpc>
            </a:pPr>
            <a:r>
              <a:rPr lang="zh-CN" altLang="zh-CN" sz="1400" kern="0">
                <a:effectLst/>
                <a:latin typeface="等线" panose="02010600030101010101" charset="-122"/>
                <a:ea typeface="宋体" panose="02010600030101010101" pitchFamily="2" charset="-122"/>
                <a:cs typeface="宋体" panose="02010600030101010101" pitchFamily="2" charset="-122"/>
                <a:sym typeface="+mn-ea"/>
              </a:rPr>
              <a:t>通过</a:t>
            </a:r>
            <a:r>
              <a:rPr lang="zh-CN" altLang="zh-CN" sz="1400" kern="0" dirty="0">
                <a:effectLst/>
                <a:latin typeface="等线" panose="02010600030101010101" charset="-122"/>
                <a:ea typeface="宋体" panose="02010600030101010101" pitchFamily="2" charset="-122"/>
                <a:cs typeface="宋体" panose="02010600030101010101" pitchFamily="2" charset="-122"/>
                <a:sym typeface="+mn-ea"/>
              </a:rPr>
              <a:t>该系统，客户可以方便地完成基金理财操作，管理员则能确保交易的安全和准确，提升管理效率。</a:t>
            </a:r>
            <a:endParaRPr kumimoji="1" lang="zh-CN" altLang="en-US" sz="1400" dirty="0">
              <a:solidFill>
                <a:schemeClr val="tx1">
                  <a:lumMod val="65000"/>
                  <a:lumOff val="35000"/>
                </a:schemeClr>
              </a:solidFill>
              <a:latin typeface="+mn-ea"/>
              <a:cs typeface="+mn-ea"/>
              <a:sym typeface="+mn-lt"/>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586" r="38840"/>
          <a:stretch>
            <a:fillRect/>
          </a:stretch>
        </p:blipFill>
        <p:spPr bwMode="auto">
          <a:xfrm>
            <a:off x="1176007" y="1378263"/>
            <a:ext cx="3182462" cy="4430708"/>
          </a:xfrm>
          <a:prstGeom prst="roundRect">
            <a:avLst/>
          </a:prstGeom>
          <a:noFill/>
          <a:effectLst>
            <a:reflection blurRad="177800" stA="52000" endA="300" endPos="15000" dir="5400000" sy="-100000" algn="bl" rotWithShape="0"/>
          </a:effectLst>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511165" y="3540760"/>
            <a:ext cx="1699895" cy="570865"/>
          </a:xfrm>
          <a:prstGeom prst="rect">
            <a:avLst/>
          </a:prstGeom>
          <a:noFill/>
        </p:spPr>
        <p:txBody>
          <a:bodyPr wrap="square" rtlCol="0">
            <a:spAutoFit/>
          </a:bodyPr>
          <a:lstStyle/>
          <a:p>
            <a:pPr>
              <a:lnSpc>
                <a:spcPct val="130000"/>
              </a:lnSpc>
            </a:pPr>
            <a:r>
              <a:rPr kumimoji="1" lang="zh-CN" altLang="en-US" sz="2400">
                <a:solidFill>
                  <a:srgbClr val="000928"/>
                </a:solidFill>
                <a:latin typeface="+mj-ea"/>
                <a:ea typeface="+mj-ea"/>
              </a:rPr>
              <a:t>项目范围</a:t>
            </a:r>
          </a:p>
        </p:txBody>
      </p:sp>
      <p:sp>
        <p:nvSpPr>
          <p:cNvPr id="7" name="文本框 6"/>
          <p:cNvSpPr txBox="1"/>
          <p:nvPr/>
        </p:nvSpPr>
        <p:spPr>
          <a:xfrm>
            <a:off x="5511165" y="4111625"/>
            <a:ext cx="5981700" cy="2676525"/>
          </a:xfrm>
          <a:prstGeom prst="rect">
            <a:avLst/>
          </a:prstGeom>
          <a:noFill/>
        </p:spPr>
        <p:txBody>
          <a:bodyPr wrap="square" rtlCol="0">
            <a:spAutoFit/>
          </a:bodyPr>
          <a:lstStyle/>
          <a:p>
            <a:pPr marL="342900" lvl="0" indent="-342900" algn="l" fontAlgn="auto">
              <a:lnSpc>
                <a:spcPct val="150000"/>
              </a:lnSpc>
              <a:buSzPts val="1000"/>
              <a:buFont typeface="Symbol" panose="05050102010706020507" pitchFamily="18" charset="2"/>
              <a:buChar char=""/>
              <a:tabLst>
                <a:tab pos="457200" algn="l"/>
              </a:tabLst>
            </a:pPr>
            <a:r>
              <a:rPr lang="zh-CN" altLang="zh-CN" sz="1400" b="1" kern="0">
                <a:effectLst/>
                <a:latin typeface="等线" panose="02010600030101010101" charset="-122"/>
                <a:ea typeface="宋体" panose="02010600030101010101" pitchFamily="2" charset="-122"/>
                <a:cs typeface="宋体" panose="02010600030101010101" pitchFamily="2" charset="-122"/>
                <a:sym typeface="+mn-ea"/>
              </a:rPr>
              <a:t>产品管理</a:t>
            </a:r>
            <a:r>
              <a:rPr lang="zh-CN" altLang="zh-CN" sz="1400" kern="0">
                <a:effectLst/>
                <a:latin typeface="等线" panose="02010600030101010101" charset="-122"/>
                <a:ea typeface="宋体" panose="02010600030101010101" pitchFamily="2" charset="-122"/>
                <a:cs typeface="宋体" panose="02010600030101010101" pitchFamily="2" charset="-122"/>
                <a:sym typeface="+mn-ea"/>
              </a:rPr>
              <a:t>：展示和管理各类理财产品信息。</a:t>
            </a:r>
            <a:endParaRPr lang="zh-CN" altLang="zh-CN" sz="1400" kern="100">
              <a:effectLst/>
              <a:latin typeface="等线" panose="02010600030101010101" charset="-122"/>
              <a:ea typeface="等线" panose="02010600030101010101" charset="-122"/>
              <a:cs typeface="Times New Roman" panose="02020603050405020304" charset="0"/>
            </a:endParaRPr>
          </a:p>
          <a:p>
            <a:pPr marL="342900" lvl="0" indent="-342900" algn="l" fontAlgn="auto">
              <a:lnSpc>
                <a:spcPct val="150000"/>
              </a:lnSpc>
              <a:buSzPts val="1000"/>
              <a:buFont typeface="Symbol" panose="05050102010706020507" pitchFamily="18" charset="2"/>
              <a:buChar char=""/>
              <a:tabLst>
                <a:tab pos="457200" algn="l"/>
              </a:tabLst>
            </a:pPr>
            <a:r>
              <a:rPr lang="zh-CN" altLang="zh-CN" sz="1400" b="1" kern="0">
                <a:effectLst/>
                <a:latin typeface="等线" panose="02010600030101010101" charset="-122"/>
                <a:ea typeface="宋体" panose="02010600030101010101" pitchFamily="2" charset="-122"/>
                <a:cs typeface="宋体" panose="02010600030101010101" pitchFamily="2" charset="-122"/>
                <a:sym typeface="+mn-ea"/>
              </a:rPr>
              <a:t>客户管理</a:t>
            </a:r>
            <a:r>
              <a:rPr lang="zh-CN" altLang="zh-CN" sz="1400" kern="0">
                <a:effectLst/>
                <a:latin typeface="等线" panose="02010600030101010101" charset="-122"/>
                <a:ea typeface="宋体" panose="02010600030101010101" pitchFamily="2" charset="-122"/>
                <a:cs typeface="宋体" panose="02010600030101010101" pitchFamily="2" charset="-122"/>
                <a:sym typeface="+mn-ea"/>
              </a:rPr>
              <a:t>：</a:t>
            </a:r>
            <a:r>
              <a:rPr lang="zh-CN" altLang="en-US" sz="1400" kern="0">
                <a:latin typeface="等线" panose="02010600030101010101" charset="-122"/>
                <a:ea typeface="宋体" panose="02010600030101010101" pitchFamily="2" charset="-122"/>
                <a:cs typeface="宋体" panose="02010600030101010101" pitchFamily="2" charset="-122"/>
                <a:sym typeface="+mn-ea"/>
              </a:rPr>
              <a:t>投资者</a:t>
            </a:r>
            <a:r>
              <a:rPr lang="zh-CN" altLang="en-US" sz="1400" kern="0">
                <a:effectLst/>
                <a:latin typeface="等线" panose="02010600030101010101" charset="-122"/>
                <a:ea typeface="宋体" panose="02010600030101010101" pitchFamily="2" charset="-122"/>
                <a:cs typeface="宋体" panose="02010600030101010101" pitchFamily="2" charset="-122"/>
                <a:sym typeface="+mn-ea"/>
              </a:rPr>
              <a:t>的开户和基金账户管理</a:t>
            </a:r>
            <a:r>
              <a:rPr lang="zh-CN" altLang="zh-CN" sz="1400" kern="0">
                <a:effectLst/>
                <a:latin typeface="等线" panose="02010600030101010101" charset="-122"/>
                <a:ea typeface="宋体" panose="02010600030101010101" pitchFamily="2" charset="-122"/>
                <a:cs typeface="宋体" panose="02010600030101010101" pitchFamily="2" charset="-122"/>
                <a:sym typeface="+mn-ea"/>
              </a:rPr>
              <a:t>。</a:t>
            </a:r>
            <a:endParaRPr lang="zh-CN" altLang="zh-CN" sz="1400" kern="100">
              <a:effectLst/>
              <a:latin typeface="等线" panose="02010600030101010101" charset="-122"/>
              <a:ea typeface="等线" panose="02010600030101010101" charset="-122"/>
              <a:cs typeface="Times New Roman" panose="02020603050405020304" charset="0"/>
            </a:endParaRPr>
          </a:p>
          <a:p>
            <a:pPr marL="342900" lvl="0" indent="-342900" algn="l" fontAlgn="auto">
              <a:lnSpc>
                <a:spcPct val="150000"/>
              </a:lnSpc>
              <a:buSzPts val="1000"/>
              <a:buFont typeface="Symbol" panose="05050102010706020507" pitchFamily="18" charset="2"/>
              <a:buChar char=""/>
              <a:tabLst>
                <a:tab pos="457200" algn="l"/>
              </a:tabLst>
            </a:pPr>
            <a:r>
              <a:rPr lang="zh-CN" altLang="zh-CN" sz="1400" b="1" kern="0">
                <a:effectLst/>
                <a:latin typeface="等线" panose="02010600030101010101" charset="-122"/>
                <a:ea typeface="宋体" panose="02010600030101010101" pitchFamily="2" charset="-122"/>
                <a:cs typeface="宋体" panose="02010600030101010101" pitchFamily="2" charset="-122"/>
                <a:sym typeface="+mn-ea"/>
              </a:rPr>
              <a:t>申购</a:t>
            </a:r>
            <a:r>
              <a:rPr lang="zh-CN" altLang="zh-CN" sz="1400" kern="0">
                <a:effectLst/>
                <a:latin typeface="等线" panose="02010600030101010101" charset="-122"/>
                <a:ea typeface="宋体" panose="02010600030101010101" pitchFamily="2" charset="-122"/>
                <a:cs typeface="宋体" panose="02010600030101010101" pitchFamily="2" charset="-122"/>
                <a:sym typeface="+mn-ea"/>
              </a:rPr>
              <a:t>：支持客户选择基金产品并完成购买操作。</a:t>
            </a:r>
            <a:endParaRPr lang="zh-CN" altLang="zh-CN" sz="1400" kern="100">
              <a:effectLst/>
              <a:latin typeface="等线" panose="02010600030101010101" charset="-122"/>
              <a:ea typeface="等线" panose="02010600030101010101" charset="-122"/>
              <a:cs typeface="Times New Roman" panose="02020603050405020304" charset="0"/>
            </a:endParaRPr>
          </a:p>
          <a:p>
            <a:pPr marL="342900" lvl="0" indent="-342900" algn="l" fontAlgn="auto">
              <a:lnSpc>
                <a:spcPct val="150000"/>
              </a:lnSpc>
              <a:buSzPts val="1000"/>
              <a:buFont typeface="Symbol" panose="05050102010706020507" pitchFamily="18" charset="2"/>
              <a:buChar char=""/>
              <a:tabLst>
                <a:tab pos="457200" algn="l"/>
              </a:tabLst>
            </a:pPr>
            <a:r>
              <a:rPr lang="zh-CN" altLang="zh-CN" sz="1400" b="1" kern="0">
                <a:effectLst/>
                <a:latin typeface="等线" panose="02010600030101010101" charset="-122"/>
                <a:ea typeface="宋体" panose="02010600030101010101" pitchFamily="2" charset="-122"/>
                <a:cs typeface="宋体" panose="02010600030101010101" pitchFamily="2" charset="-122"/>
                <a:sym typeface="+mn-ea"/>
              </a:rPr>
              <a:t>赎回</a:t>
            </a:r>
            <a:r>
              <a:rPr lang="zh-CN" altLang="zh-CN" sz="1400" kern="0">
                <a:effectLst/>
                <a:latin typeface="等线" panose="02010600030101010101" charset="-122"/>
                <a:ea typeface="宋体" panose="02010600030101010101" pitchFamily="2" charset="-122"/>
                <a:cs typeface="宋体" panose="02010600030101010101" pitchFamily="2" charset="-122"/>
                <a:sym typeface="+mn-ea"/>
              </a:rPr>
              <a:t>：允许客户将持有的基金产品进行赎回处理。</a:t>
            </a:r>
            <a:endParaRPr lang="zh-CN" altLang="zh-CN" sz="1400" kern="100">
              <a:effectLst/>
              <a:latin typeface="等线" panose="02010600030101010101" charset="-122"/>
              <a:ea typeface="等线" panose="02010600030101010101" charset="-122"/>
              <a:cs typeface="Times New Roman" panose="02020603050405020304" charset="0"/>
            </a:endParaRPr>
          </a:p>
          <a:p>
            <a:pPr marL="342900" lvl="0" indent="-342900" algn="l" fontAlgn="auto">
              <a:lnSpc>
                <a:spcPct val="150000"/>
              </a:lnSpc>
              <a:buSzPts val="1000"/>
              <a:buFont typeface="Symbol" panose="05050102010706020507" pitchFamily="18" charset="2"/>
              <a:buChar char=""/>
              <a:tabLst>
                <a:tab pos="457200" algn="l"/>
              </a:tabLst>
            </a:pPr>
            <a:r>
              <a:rPr lang="zh-CN" altLang="zh-CN" sz="1400" b="1" kern="0">
                <a:effectLst/>
                <a:latin typeface="等线" panose="02010600030101010101" charset="-122"/>
                <a:ea typeface="宋体" panose="02010600030101010101" pitchFamily="2" charset="-122"/>
                <a:cs typeface="宋体" panose="02010600030101010101" pitchFamily="2" charset="-122"/>
                <a:sym typeface="+mn-ea"/>
              </a:rPr>
              <a:t>清算</a:t>
            </a:r>
            <a:r>
              <a:rPr lang="zh-CN" altLang="zh-CN" sz="1400" kern="0">
                <a:effectLst/>
                <a:latin typeface="等线" panose="02010600030101010101" charset="-122"/>
                <a:ea typeface="宋体" panose="02010600030101010101" pitchFamily="2" charset="-122"/>
                <a:cs typeface="宋体" panose="02010600030101010101" pitchFamily="2" charset="-122"/>
                <a:sym typeface="+mn-ea"/>
              </a:rPr>
              <a:t>：为管理员提供交易清算功能，确保系统资金流动的安全性和准确性。</a:t>
            </a:r>
            <a:endParaRPr lang="zh-CN" altLang="zh-CN" sz="1400" kern="100">
              <a:effectLst/>
              <a:latin typeface="等线" panose="02010600030101010101" charset="-122"/>
              <a:ea typeface="等线" panose="02010600030101010101" charset="-122"/>
              <a:cs typeface="Times New Roman" panose="02020603050405020304" charset="0"/>
            </a:endParaRPr>
          </a:p>
          <a:p>
            <a:pPr marL="342900" lvl="0" indent="-342900" algn="l" fontAlgn="auto">
              <a:lnSpc>
                <a:spcPct val="150000"/>
              </a:lnSpc>
              <a:buSzPts val="1000"/>
              <a:buFont typeface="Symbol" panose="05050102010706020507" pitchFamily="18" charset="2"/>
              <a:buChar char=""/>
              <a:tabLst>
                <a:tab pos="457200" algn="l"/>
              </a:tabLst>
            </a:pPr>
            <a:r>
              <a:rPr lang="zh-CN" altLang="zh-CN" sz="1400" b="1" kern="0">
                <a:effectLst/>
                <a:latin typeface="等线" panose="02010600030101010101" charset="-122"/>
                <a:ea typeface="宋体" panose="02010600030101010101" pitchFamily="2" charset="-122"/>
                <a:cs typeface="宋体" panose="02010600030101010101" pitchFamily="2" charset="-122"/>
                <a:sym typeface="+mn-ea"/>
              </a:rPr>
              <a:t>业务查询</a:t>
            </a:r>
            <a:r>
              <a:rPr lang="zh-CN" altLang="zh-CN" sz="1400" kern="0">
                <a:effectLst/>
                <a:latin typeface="等线" panose="02010600030101010101" charset="-122"/>
                <a:ea typeface="宋体" panose="02010600030101010101" pitchFamily="2" charset="-122"/>
                <a:cs typeface="宋体" panose="02010600030101010101" pitchFamily="2" charset="-122"/>
                <a:sym typeface="+mn-ea"/>
              </a:rPr>
              <a:t>：提供灵活的查询功能，支持客户和管理员获取账户和交易的详细信息。</a:t>
            </a:r>
            <a:endParaRPr kumimoji="1" lang="zh-CN" altLang="en-US" sz="1400" dirty="0">
              <a:solidFill>
                <a:schemeClr val="tx1">
                  <a:lumMod val="65000"/>
                  <a:lumOff val="35000"/>
                </a:schemeClr>
              </a:solidFill>
              <a:latin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506411"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endParaRPr kumimoji="1" lang="en-US" altLang="zh-CN" sz="2800" dirty="0">
              <a:solidFill>
                <a:srgbClr val="000928"/>
              </a:solidFill>
              <a:latin typeface="+mj-ea"/>
            </a:endParaRP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cxnSp>
        <p:nvCxnSpPr>
          <p:cNvPr id="4" name="直线连接符 3"/>
          <p:cNvCxnSpPr/>
          <p:nvPr/>
        </p:nvCxnSpPr>
        <p:spPr>
          <a:xfrm>
            <a:off x="1943661" y="3762878"/>
            <a:ext cx="0" cy="17631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2807261" y="4181987"/>
            <a:ext cx="0" cy="12286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3562911" y="3949231"/>
            <a:ext cx="0" cy="11259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4555098" y="3970474"/>
            <a:ext cx="0" cy="11046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5454417" y="4421323"/>
            <a:ext cx="0" cy="11046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1362636" y="3455884"/>
            <a:ext cx="4787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1362636" y="3925784"/>
            <a:ext cx="4787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362636" y="4382984"/>
            <a:ext cx="4787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1362636" y="4814784"/>
            <a:ext cx="4787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1362636" y="5246584"/>
            <a:ext cx="4787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362636" y="5691084"/>
            <a:ext cx="4787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604061" y="4550278"/>
            <a:ext cx="406400" cy="5461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375586" y="4143896"/>
            <a:ext cx="406400" cy="39784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740461" y="4135333"/>
            <a:ext cx="406400" cy="961045"/>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351898" y="4181987"/>
            <a:ext cx="406400" cy="546100"/>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5251217" y="4529035"/>
            <a:ext cx="406400" cy="546100"/>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1362636" y="2010993"/>
            <a:ext cx="1387475" cy="338554"/>
          </a:xfrm>
          <a:prstGeom prst="rect">
            <a:avLst/>
          </a:prstGeom>
          <a:noFill/>
        </p:spPr>
        <p:txBody>
          <a:bodyPr wrap="square" rtlCol="0">
            <a:spAutoFit/>
          </a:bodyPr>
          <a:lstStyle/>
          <a:p>
            <a:pPr algn="dist"/>
            <a:r>
              <a:rPr lang="zh-CN" altLang="en-US" sz="1600" dirty="0">
                <a:solidFill>
                  <a:schemeClr val="tx1">
                    <a:lumMod val="65000"/>
                    <a:lumOff val="35000"/>
                  </a:schemeClr>
                </a:solidFill>
                <a:latin typeface="Arial" panose="020B0604020202020204" pitchFamily="34" charset="0"/>
                <a:ea typeface="思源黑体 CN Regular" panose="020B0500000000000000" pitchFamily="34" charset="-122"/>
                <a:cs typeface="+mn-ea"/>
                <a:sym typeface="Arial" panose="020B0604020202020204" pitchFamily="34" charset="0"/>
              </a:rPr>
              <a:t>添加标题</a:t>
            </a:r>
          </a:p>
        </p:txBody>
      </p:sp>
      <p:sp>
        <p:nvSpPr>
          <p:cNvPr id="21" name="文本框 20"/>
          <p:cNvSpPr txBox="1"/>
          <p:nvPr/>
        </p:nvSpPr>
        <p:spPr>
          <a:xfrm>
            <a:off x="1362636" y="2372993"/>
            <a:ext cx="2416175" cy="734496"/>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a:t>
            </a:r>
          </a:p>
        </p:txBody>
      </p:sp>
      <p:sp>
        <p:nvSpPr>
          <p:cNvPr id="22" name="文本框 21"/>
          <p:cNvSpPr txBox="1"/>
          <p:nvPr/>
        </p:nvSpPr>
        <p:spPr>
          <a:xfrm>
            <a:off x="1362636" y="1574211"/>
            <a:ext cx="546945" cy="461665"/>
          </a:xfrm>
          <a:prstGeom prst="rect">
            <a:avLst/>
          </a:prstGeom>
          <a:noFill/>
        </p:spPr>
        <p:txBody>
          <a:bodyPr wrap="none" rtlCol="0">
            <a:spAutoFit/>
          </a:bodyPr>
          <a:lstStyle/>
          <a:p>
            <a:r>
              <a:rPr kumimoji="1" lang="en-US" altLang="zh-CN" sz="2400" dirty="0">
                <a:solidFill>
                  <a:schemeClr val="tx1">
                    <a:lumMod val="65000"/>
                    <a:lumOff val="35000"/>
                  </a:schemeClr>
                </a:solidFill>
                <a:latin typeface="+mj-ea"/>
                <a:ea typeface="+mj-ea"/>
              </a:rPr>
              <a:t>01</a:t>
            </a:r>
            <a:endParaRPr kumimoji="1" lang="zh-CN" altLang="en-US" sz="2400" dirty="0">
              <a:solidFill>
                <a:schemeClr val="tx1">
                  <a:lumMod val="65000"/>
                  <a:lumOff val="35000"/>
                </a:schemeClr>
              </a:solidFill>
              <a:latin typeface="+mj-ea"/>
              <a:ea typeface="+mj-ea"/>
            </a:endParaRPr>
          </a:p>
        </p:txBody>
      </p:sp>
      <p:sp>
        <p:nvSpPr>
          <p:cNvPr id="23" name="文本框 22"/>
          <p:cNvSpPr txBox="1"/>
          <p:nvPr/>
        </p:nvSpPr>
        <p:spPr>
          <a:xfrm>
            <a:off x="4246329" y="2010993"/>
            <a:ext cx="1387475" cy="338554"/>
          </a:xfrm>
          <a:prstGeom prst="rect">
            <a:avLst/>
          </a:prstGeom>
          <a:noFill/>
        </p:spPr>
        <p:txBody>
          <a:bodyPr wrap="square" rtlCol="0">
            <a:spAutoFit/>
          </a:bodyPr>
          <a:lstStyle/>
          <a:p>
            <a:pPr algn="dist"/>
            <a:r>
              <a:rPr lang="zh-CN" altLang="en-US" sz="1600" dirty="0">
                <a:solidFill>
                  <a:schemeClr val="tx1">
                    <a:lumMod val="65000"/>
                    <a:lumOff val="35000"/>
                  </a:schemeClr>
                </a:solidFill>
                <a:latin typeface="Arial" panose="020B0604020202020204" pitchFamily="34" charset="0"/>
                <a:ea typeface="思源黑体 CN Regular" panose="020B0500000000000000" pitchFamily="34" charset="-122"/>
                <a:cs typeface="+mn-ea"/>
                <a:sym typeface="Arial" panose="020B0604020202020204" pitchFamily="34" charset="0"/>
              </a:rPr>
              <a:t>添加标题</a:t>
            </a:r>
          </a:p>
        </p:txBody>
      </p:sp>
      <p:sp>
        <p:nvSpPr>
          <p:cNvPr id="24" name="文本框 23"/>
          <p:cNvSpPr txBox="1"/>
          <p:nvPr/>
        </p:nvSpPr>
        <p:spPr>
          <a:xfrm>
            <a:off x="4246329" y="2372993"/>
            <a:ext cx="2416175" cy="734496"/>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a:t>
            </a:r>
          </a:p>
        </p:txBody>
      </p:sp>
      <p:sp>
        <p:nvSpPr>
          <p:cNvPr id="25" name="文本框 24"/>
          <p:cNvSpPr txBox="1"/>
          <p:nvPr/>
        </p:nvSpPr>
        <p:spPr>
          <a:xfrm>
            <a:off x="4246329" y="1574211"/>
            <a:ext cx="546945" cy="461665"/>
          </a:xfrm>
          <a:prstGeom prst="rect">
            <a:avLst/>
          </a:prstGeom>
          <a:noFill/>
        </p:spPr>
        <p:txBody>
          <a:bodyPr wrap="none" rtlCol="0">
            <a:spAutoFit/>
          </a:bodyPr>
          <a:lstStyle/>
          <a:p>
            <a:r>
              <a:rPr kumimoji="1" lang="en-US" altLang="zh-CN" sz="2400" dirty="0">
                <a:solidFill>
                  <a:schemeClr val="tx1">
                    <a:lumMod val="65000"/>
                    <a:lumOff val="35000"/>
                  </a:schemeClr>
                </a:solidFill>
                <a:latin typeface="+mj-ea"/>
                <a:ea typeface="+mj-ea"/>
              </a:rPr>
              <a:t>02</a:t>
            </a:r>
            <a:endParaRPr kumimoji="1" lang="zh-CN" altLang="en-US" sz="2400" dirty="0">
              <a:solidFill>
                <a:schemeClr val="tx1">
                  <a:lumMod val="65000"/>
                  <a:lumOff val="35000"/>
                </a:schemeClr>
              </a:solidFill>
              <a:latin typeface="+mj-ea"/>
              <a:ea typeface="+mj-ea"/>
            </a:endParaRPr>
          </a:p>
        </p:txBody>
      </p:sp>
      <p:sp>
        <p:nvSpPr>
          <p:cNvPr id="26" name="文本框 25"/>
          <p:cNvSpPr txBox="1"/>
          <p:nvPr/>
        </p:nvSpPr>
        <p:spPr>
          <a:xfrm>
            <a:off x="7434029" y="2373847"/>
            <a:ext cx="3390107" cy="512897"/>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a:t>
            </a:r>
          </a:p>
        </p:txBody>
      </p:sp>
      <p:sp>
        <p:nvSpPr>
          <p:cNvPr id="27" name="文本框 26"/>
          <p:cNvSpPr txBox="1"/>
          <p:nvPr/>
        </p:nvSpPr>
        <p:spPr>
          <a:xfrm>
            <a:off x="7405454" y="3877925"/>
            <a:ext cx="2339102" cy="954107"/>
          </a:xfrm>
          <a:prstGeom prst="rect">
            <a:avLst/>
          </a:prstGeom>
          <a:noFill/>
        </p:spPr>
        <p:txBody>
          <a:bodyPr wrap="none" rtlCol="0">
            <a:spAutoFit/>
          </a:bodyPr>
          <a:lstStyle/>
          <a:p>
            <a:r>
              <a:rPr kumimoji="1" lang="zh-CN" altLang="en-US" sz="2800" dirty="0">
                <a:solidFill>
                  <a:srgbClr val="000928"/>
                </a:solidFill>
                <a:latin typeface="+mj-lt"/>
                <a:ea typeface="+mj-ea"/>
              </a:rPr>
              <a:t>请再此输入</a:t>
            </a:r>
            <a:endParaRPr kumimoji="1" lang="en-US" altLang="zh-CN" sz="2800" dirty="0">
              <a:solidFill>
                <a:srgbClr val="000928"/>
              </a:solidFill>
              <a:latin typeface="+mj-lt"/>
              <a:ea typeface="+mj-ea"/>
            </a:endParaRPr>
          </a:p>
          <a:p>
            <a:r>
              <a:rPr kumimoji="1" lang="zh-CN" altLang="en-US" sz="2800" dirty="0">
                <a:solidFill>
                  <a:srgbClr val="000928"/>
                </a:solidFill>
                <a:latin typeface="+mj-lt"/>
                <a:ea typeface="+mj-ea"/>
              </a:rPr>
              <a:t>标题文字内容</a:t>
            </a:r>
          </a:p>
        </p:txBody>
      </p:sp>
      <p:sp>
        <p:nvSpPr>
          <p:cNvPr id="28" name="文本框 27"/>
          <p:cNvSpPr txBox="1"/>
          <p:nvPr/>
        </p:nvSpPr>
        <p:spPr>
          <a:xfrm>
            <a:off x="7405454" y="4764497"/>
            <a:ext cx="3863182" cy="552139"/>
          </a:xfrm>
          <a:prstGeom prst="rect">
            <a:avLst/>
          </a:prstGeom>
          <a:noFill/>
        </p:spPr>
        <p:txBody>
          <a:bodyPr wrap="square" rtlCol="0">
            <a:spAutoFit/>
          </a:bodyPr>
          <a:lstStyle/>
          <a:p>
            <a:pPr>
              <a:lnSpc>
                <a:spcPct val="150000"/>
              </a:lnSpc>
            </a:pPr>
            <a:r>
              <a:rPr kumimoji="1" lang="zh-CN" altLang="en-US" sz="2400" dirty="0">
                <a:solidFill>
                  <a:srgbClr val="000928"/>
                </a:solidFill>
                <a:latin typeface="+mn-ea"/>
                <a:cs typeface="+mn-ea"/>
                <a:sym typeface="+mn-lt"/>
              </a:rPr>
              <a:t>感谢您使用我们的</a:t>
            </a:r>
            <a:r>
              <a:rPr kumimoji="1" lang="en-US" altLang="zh-CN" sz="2400" dirty="0">
                <a:solidFill>
                  <a:srgbClr val="000928"/>
                </a:solidFill>
                <a:latin typeface="+mn-ea"/>
                <a:cs typeface="+mn-ea"/>
                <a:sym typeface="+mn-lt"/>
              </a:rPr>
              <a:t>PPT</a:t>
            </a:r>
            <a:r>
              <a:rPr kumimoji="1" lang="zh-CN" altLang="en-US" sz="2400" dirty="0">
                <a:solidFill>
                  <a:srgbClr val="000928"/>
                </a:solidFill>
                <a:latin typeface="+mn-ea"/>
                <a:cs typeface="+mn-ea"/>
                <a:sym typeface="+mn-lt"/>
              </a:rPr>
              <a:t>模板</a:t>
            </a:r>
          </a:p>
        </p:txBody>
      </p:sp>
      <p:sp>
        <p:nvSpPr>
          <p:cNvPr id="29" name="文本框 28"/>
          <p:cNvSpPr txBox="1"/>
          <p:nvPr/>
        </p:nvSpPr>
        <p:spPr>
          <a:xfrm>
            <a:off x="1660153" y="5814090"/>
            <a:ext cx="498855"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2021</a:t>
            </a:r>
            <a:endParaRPr kumimoji="1" lang="zh-CN" altLang="en-US" sz="1100">
              <a:solidFill>
                <a:schemeClr val="tx1">
                  <a:lumMod val="65000"/>
                  <a:lumOff val="35000"/>
                </a:schemeClr>
              </a:solidFill>
              <a:latin typeface="+mn-ea"/>
            </a:endParaRPr>
          </a:p>
        </p:txBody>
      </p:sp>
      <p:sp>
        <p:nvSpPr>
          <p:cNvPr id="30" name="文本框 29"/>
          <p:cNvSpPr txBox="1"/>
          <p:nvPr/>
        </p:nvSpPr>
        <p:spPr>
          <a:xfrm>
            <a:off x="2500683" y="5814090"/>
            <a:ext cx="498855"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2022</a:t>
            </a:r>
            <a:endParaRPr kumimoji="1" lang="zh-CN" altLang="en-US" sz="1100">
              <a:solidFill>
                <a:schemeClr val="tx1">
                  <a:lumMod val="65000"/>
                  <a:lumOff val="35000"/>
                </a:schemeClr>
              </a:solidFill>
              <a:latin typeface="+mn-ea"/>
            </a:endParaRPr>
          </a:p>
        </p:txBody>
      </p:sp>
      <p:sp>
        <p:nvSpPr>
          <p:cNvPr id="31" name="文本框 30"/>
          <p:cNvSpPr txBox="1"/>
          <p:nvPr/>
        </p:nvSpPr>
        <p:spPr>
          <a:xfrm>
            <a:off x="3257731" y="5814090"/>
            <a:ext cx="498855"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2023</a:t>
            </a:r>
            <a:endParaRPr kumimoji="1" lang="zh-CN" altLang="en-US" sz="1100">
              <a:solidFill>
                <a:schemeClr val="tx1">
                  <a:lumMod val="65000"/>
                  <a:lumOff val="35000"/>
                </a:schemeClr>
              </a:solidFill>
              <a:latin typeface="+mn-ea"/>
            </a:endParaRPr>
          </a:p>
        </p:txBody>
      </p:sp>
      <p:sp>
        <p:nvSpPr>
          <p:cNvPr id="32" name="文本框 31"/>
          <p:cNvSpPr txBox="1"/>
          <p:nvPr/>
        </p:nvSpPr>
        <p:spPr>
          <a:xfrm>
            <a:off x="4270373" y="5814090"/>
            <a:ext cx="498855"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2024</a:t>
            </a:r>
            <a:endParaRPr kumimoji="1" lang="zh-CN" altLang="en-US" sz="1100">
              <a:solidFill>
                <a:schemeClr val="tx1">
                  <a:lumMod val="65000"/>
                  <a:lumOff val="35000"/>
                </a:schemeClr>
              </a:solidFill>
              <a:latin typeface="+mn-ea"/>
            </a:endParaRPr>
          </a:p>
        </p:txBody>
      </p:sp>
      <p:sp>
        <p:nvSpPr>
          <p:cNvPr id="33" name="文本框 32"/>
          <p:cNvSpPr txBox="1"/>
          <p:nvPr/>
        </p:nvSpPr>
        <p:spPr>
          <a:xfrm>
            <a:off x="5134949" y="5814090"/>
            <a:ext cx="498855"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2025</a:t>
            </a:r>
            <a:endParaRPr kumimoji="1" lang="zh-CN" altLang="en-US" sz="1100">
              <a:solidFill>
                <a:schemeClr val="tx1">
                  <a:lumMod val="65000"/>
                  <a:lumOff val="35000"/>
                </a:schemeClr>
              </a:solidFill>
              <a:latin typeface="+mn-ea"/>
            </a:endParaRPr>
          </a:p>
        </p:txBody>
      </p:sp>
      <p:sp>
        <p:nvSpPr>
          <p:cNvPr id="34" name="文本框 33"/>
          <p:cNvSpPr txBox="1"/>
          <p:nvPr/>
        </p:nvSpPr>
        <p:spPr>
          <a:xfrm>
            <a:off x="934444" y="3303484"/>
            <a:ext cx="341760"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06</a:t>
            </a:r>
            <a:endParaRPr kumimoji="1" lang="zh-CN" altLang="en-US" sz="1100">
              <a:solidFill>
                <a:schemeClr val="tx1">
                  <a:lumMod val="65000"/>
                  <a:lumOff val="35000"/>
                </a:schemeClr>
              </a:solidFill>
              <a:latin typeface="+mn-ea"/>
            </a:endParaRPr>
          </a:p>
        </p:txBody>
      </p:sp>
      <p:sp>
        <p:nvSpPr>
          <p:cNvPr id="35" name="文本框 34"/>
          <p:cNvSpPr txBox="1"/>
          <p:nvPr/>
        </p:nvSpPr>
        <p:spPr>
          <a:xfrm>
            <a:off x="934444" y="3747120"/>
            <a:ext cx="341760"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05</a:t>
            </a:r>
            <a:endParaRPr kumimoji="1" lang="zh-CN" altLang="en-US" sz="1100">
              <a:solidFill>
                <a:schemeClr val="tx1">
                  <a:lumMod val="65000"/>
                  <a:lumOff val="35000"/>
                </a:schemeClr>
              </a:solidFill>
              <a:latin typeface="+mn-ea"/>
            </a:endParaRPr>
          </a:p>
        </p:txBody>
      </p:sp>
      <p:sp>
        <p:nvSpPr>
          <p:cNvPr id="36" name="文本框 35"/>
          <p:cNvSpPr txBox="1"/>
          <p:nvPr/>
        </p:nvSpPr>
        <p:spPr>
          <a:xfrm>
            <a:off x="934444" y="4206396"/>
            <a:ext cx="341760"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04</a:t>
            </a:r>
            <a:endParaRPr kumimoji="1" lang="zh-CN" altLang="en-US" sz="1100">
              <a:solidFill>
                <a:schemeClr val="tx1">
                  <a:lumMod val="65000"/>
                  <a:lumOff val="35000"/>
                </a:schemeClr>
              </a:solidFill>
              <a:latin typeface="+mn-ea"/>
            </a:endParaRPr>
          </a:p>
        </p:txBody>
      </p:sp>
      <p:sp>
        <p:nvSpPr>
          <p:cNvPr id="37" name="文本框 36"/>
          <p:cNvSpPr txBox="1"/>
          <p:nvPr/>
        </p:nvSpPr>
        <p:spPr>
          <a:xfrm>
            <a:off x="934444" y="4668612"/>
            <a:ext cx="341760"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03</a:t>
            </a:r>
            <a:endParaRPr kumimoji="1" lang="zh-CN" altLang="en-US" sz="1100">
              <a:solidFill>
                <a:schemeClr val="tx1">
                  <a:lumMod val="65000"/>
                  <a:lumOff val="35000"/>
                </a:schemeClr>
              </a:solidFill>
              <a:latin typeface="+mn-ea"/>
            </a:endParaRPr>
          </a:p>
        </p:txBody>
      </p:sp>
      <p:sp>
        <p:nvSpPr>
          <p:cNvPr id="38" name="文本框 37"/>
          <p:cNvSpPr txBox="1"/>
          <p:nvPr/>
        </p:nvSpPr>
        <p:spPr>
          <a:xfrm>
            <a:off x="934444" y="5115779"/>
            <a:ext cx="341760"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02</a:t>
            </a:r>
            <a:endParaRPr kumimoji="1" lang="zh-CN" altLang="en-US" sz="1100">
              <a:solidFill>
                <a:schemeClr val="tx1">
                  <a:lumMod val="65000"/>
                  <a:lumOff val="35000"/>
                </a:schemeClr>
              </a:solidFill>
              <a:latin typeface="+mn-ea"/>
            </a:endParaRPr>
          </a:p>
        </p:txBody>
      </p:sp>
      <p:sp>
        <p:nvSpPr>
          <p:cNvPr id="39" name="文本框 38"/>
          <p:cNvSpPr txBox="1"/>
          <p:nvPr/>
        </p:nvSpPr>
        <p:spPr>
          <a:xfrm>
            <a:off x="934444" y="5546603"/>
            <a:ext cx="341760" cy="261610"/>
          </a:xfrm>
          <a:prstGeom prst="rect">
            <a:avLst/>
          </a:prstGeom>
          <a:noFill/>
        </p:spPr>
        <p:txBody>
          <a:bodyPr wrap="none" rtlCol="0">
            <a:spAutoFit/>
          </a:bodyPr>
          <a:lstStyle/>
          <a:p>
            <a:r>
              <a:rPr kumimoji="1" lang="en-US" altLang="zh-CN" sz="1100">
                <a:solidFill>
                  <a:schemeClr val="tx1">
                    <a:lumMod val="65000"/>
                    <a:lumOff val="35000"/>
                  </a:schemeClr>
                </a:solidFill>
                <a:latin typeface="+mn-ea"/>
              </a:rPr>
              <a:t>01</a:t>
            </a:r>
            <a:endParaRPr kumimoji="1" lang="zh-CN" altLang="en-US" sz="1100">
              <a:solidFill>
                <a:schemeClr val="tx1">
                  <a:lumMod val="65000"/>
                  <a:lumOff val="35000"/>
                </a:schemeClr>
              </a:solidFill>
              <a:latin typeface="+mn-ea"/>
            </a:endParaRP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506411"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endParaRPr kumimoji="1" lang="en-US" altLang="zh-CN" sz="2800" dirty="0">
              <a:solidFill>
                <a:srgbClr val="000928"/>
              </a:solidFill>
              <a:latin typeface="+mj-ea"/>
            </a:endParaRP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4" name="사각형: 둥근 모서리 13"/>
          <p:cNvSpPr/>
          <p:nvPr/>
        </p:nvSpPr>
        <p:spPr>
          <a:xfrm>
            <a:off x="4296228" y="2321625"/>
            <a:ext cx="1708806" cy="1314659"/>
          </a:xfrm>
          <a:prstGeom prst="roundRect">
            <a:avLst>
              <a:gd name="adj" fmla="val 0"/>
            </a:avLst>
          </a:prstGeom>
          <a:solidFill>
            <a:srgbClr val="000928"/>
          </a:soli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5" name="사각형: 둥근 모서리 14"/>
          <p:cNvSpPr/>
          <p:nvPr/>
        </p:nvSpPr>
        <p:spPr>
          <a:xfrm>
            <a:off x="6215994" y="2321625"/>
            <a:ext cx="1708806" cy="1314659"/>
          </a:xfrm>
          <a:prstGeom prst="roundRect">
            <a:avLst>
              <a:gd name="adj" fmla="val 0"/>
            </a:avLst>
          </a:prstGeom>
          <a:solidFill>
            <a:srgbClr val="000928"/>
          </a:soli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6" name="사각형: 둥근 모서리 18"/>
          <p:cNvSpPr/>
          <p:nvPr/>
        </p:nvSpPr>
        <p:spPr>
          <a:xfrm>
            <a:off x="4296228" y="3847244"/>
            <a:ext cx="1708806" cy="1314659"/>
          </a:xfrm>
          <a:prstGeom prst="roundRect">
            <a:avLst>
              <a:gd name="adj" fmla="val 0"/>
            </a:avLst>
          </a:prstGeom>
          <a:solidFill>
            <a:srgbClr val="000928"/>
          </a:soli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sp>
        <p:nvSpPr>
          <p:cNvPr id="7" name="사각형: 둥근 모서리 20"/>
          <p:cNvSpPr/>
          <p:nvPr/>
        </p:nvSpPr>
        <p:spPr>
          <a:xfrm>
            <a:off x="6215994" y="3847244"/>
            <a:ext cx="1708806" cy="1314659"/>
          </a:xfrm>
          <a:prstGeom prst="roundRect">
            <a:avLst>
              <a:gd name="adj" fmla="val 0"/>
            </a:avLst>
          </a:prstGeom>
          <a:solidFill>
            <a:srgbClr val="000928"/>
          </a:solidFill>
          <a:ln w="69850" cap="rnd">
            <a:noFill/>
            <a:prstDash val="solid"/>
            <a:round/>
          </a:ln>
          <a:effectLst/>
        </p:spPr>
        <p:txBody>
          <a:bodyPr rot="0" spcFirstLastPara="0" vertOverflow="overflow" horzOverflow="overflow" vert="horz" wrap="square" lIns="0" tIns="0" rIns="0" bIns="0" numCol="1" spcCol="0" rtlCol="0" fromWordArt="0" anchor="ctr" anchorCtr="0" forceAA="0" compatLnSpc="1">
            <a:normAutofit/>
          </a:bodyPr>
          <a:lstStyle/>
          <a:p>
            <a:pPr algn="ctr"/>
            <a:endParaRPr lang="ko-KR" altLang="en-US" sz="2400">
              <a:solidFill>
                <a:srgbClr val="000334"/>
              </a:solidFill>
              <a:latin typeface="+mj-lt"/>
            </a:endParaRPr>
          </a:p>
        </p:txBody>
      </p:sp>
      <p:pic>
        <p:nvPicPr>
          <p:cNvPr id="8" name="그래픽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4913" y="2623134"/>
            <a:ext cx="371436" cy="222862"/>
          </a:xfrm>
          <a:prstGeom prst="rect">
            <a:avLst/>
          </a:prstGeom>
        </p:spPr>
      </p:pic>
      <p:pic>
        <p:nvPicPr>
          <p:cNvPr id="9" name="그래픽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5330" y="2623134"/>
            <a:ext cx="270135" cy="270135"/>
          </a:xfrm>
          <a:prstGeom prst="rect">
            <a:avLst/>
          </a:prstGeom>
        </p:spPr>
      </p:pic>
      <p:pic>
        <p:nvPicPr>
          <p:cNvPr id="10" name="그래픽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4914" y="4117132"/>
            <a:ext cx="371435" cy="360823"/>
          </a:xfrm>
          <a:prstGeom prst="rect">
            <a:avLst/>
          </a:prstGeom>
        </p:spPr>
      </p:pic>
      <p:pic>
        <p:nvPicPr>
          <p:cNvPr id="11" name="그래픽 2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5330" y="4166334"/>
            <a:ext cx="270135" cy="256629"/>
          </a:xfrm>
          <a:prstGeom prst="rect">
            <a:avLst/>
          </a:prstGeom>
        </p:spPr>
      </p:pic>
      <p:sp>
        <p:nvSpPr>
          <p:cNvPr id="12" name="직사각형 25"/>
          <p:cNvSpPr/>
          <p:nvPr/>
        </p:nvSpPr>
        <p:spPr>
          <a:xfrm>
            <a:off x="4296228" y="4573879"/>
            <a:ext cx="1708806" cy="288147"/>
          </a:xfrm>
          <a:prstGeom prst="rect">
            <a:avLst/>
          </a:prstGeom>
        </p:spPr>
        <p:txBody>
          <a:bodyPr wrap="square" lIns="0" tIns="36000" rIns="0" bIns="36000" anchor="ctr" anchorCtr="0">
            <a:spAutoFit/>
          </a:bodyPr>
          <a:lstStyle/>
          <a:p>
            <a:pPr algn="ctr"/>
            <a:r>
              <a:rPr lang="en-US" altLang="ko-KR" sz="1400" dirty="0">
                <a:solidFill>
                  <a:schemeClr val="bg1"/>
                </a:solidFill>
                <a:latin typeface="+mj-ea"/>
                <a:ea typeface="+mj-ea"/>
              </a:rPr>
              <a:t>Opportunities</a:t>
            </a:r>
            <a:endParaRPr lang="ko-KR" altLang="en-US" sz="1400" dirty="0">
              <a:solidFill>
                <a:schemeClr val="bg1"/>
              </a:solidFill>
              <a:latin typeface="+mj-ea"/>
              <a:ea typeface="+mj-ea"/>
            </a:endParaRPr>
          </a:p>
        </p:txBody>
      </p:sp>
      <p:sp>
        <p:nvSpPr>
          <p:cNvPr id="13" name="직사각형 26"/>
          <p:cNvSpPr/>
          <p:nvPr/>
        </p:nvSpPr>
        <p:spPr>
          <a:xfrm>
            <a:off x="6215994" y="4573879"/>
            <a:ext cx="1708806" cy="288147"/>
          </a:xfrm>
          <a:prstGeom prst="rect">
            <a:avLst/>
          </a:prstGeom>
        </p:spPr>
        <p:txBody>
          <a:bodyPr wrap="square" lIns="0" tIns="36000" rIns="0" bIns="36000" anchor="ctr" anchorCtr="0">
            <a:spAutoFit/>
          </a:bodyPr>
          <a:lstStyle/>
          <a:p>
            <a:pPr algn="ctr"/>
            <a:r>
              <a:rPr lang="en-US" altLang="ko-KR" sz="1400" dirty="0">
                <a:solidFill>
                  <a:schemeClr val="bg1"/>
                </a:solidFill>
                <a:latin typeface="+mj-ea"/>
                <a:ea typeface="+mj-ea"/>
              </a:rPr>
              <a:t>Threats</a:t>
            </a:r>
            <a:endParaRPr lang="ko-KR" altLang="en-US" sz="1400" dirty="0">
              <a:solidFill>
                <a:schemeClr val="bg1"/>
              </a:solidFill>
              <a:latin typeface="+mj-ea"/>
              <a:ea typeface="+mj-ea"/>
            </a:endParaRPr>
          </a:p>
        </p:txBody>
      </p:sp>
      <p:sp>
        <p:nvSpPr>
          <p:cNvPr id="14" name="직사각형 27"/>
          <p:cNvSpPr/>
          <p:nvPr/>
        </p:nvSpPr>
        <p:spPr>
          <a:xfrm>
            <a:off x="4296228" y="3044185"/>
            <a:ext cx="1708806" cy="288147"/>
          </a:xfrm>
          <a:prstGeom prst="rect">
            <a:avLst/>
          </a:prstGeom>
        </p:spPr>
        <p:txBody>
          <a:bodyPr wrap="square" lIns="0" tIns="36000" rIns="0" bIns="36000" anchor="ctr" anchorCtr="0">
            <a:spAutoFit/>
          </a:bodyPr>
          <a:lstStyle/>
          <a:p>
            <a:pPr algn="ctr"/>
            <a:r>
              <a:rPr lang="en-US" altLang="ko-KR" sz="1400" dirty="0">
                <a:solidFill>
                  <a:schemeClr val="bg1"/>
                </a:solidFill>
                <a:latin typeface="+mj-ea"/>
                <a:ea typeface="+mj-ea"/>
              </a:rPr>
              <a:t>Strengths</a:t>
            </a:r>
            <a:endParaRPr lang="ko-KR" altLang="en-US" sz="1400" dirty="0">
              <a:solidFill>
                <a:schemeClr val="bg1"/>
              </a:solidFill>
              <a:latin typeface="+mj-ea"/>
              <a:ea typeface="+mj-ea"/>
            </a:endParaRPr>
          </a:p>
        </p:txBody>
      </p:sp>
      <p:sp>
        <p:nvSpPr>
          <p:cNvPr id="15" name="직사각형 28"/>
          <p:cNvSpPr/>
          <p:nvPr/>
        </p:nvSpPr>
        <p:spPr>
          <a:xfrm>
            <a:off x="6215994" y="3044185"/>
            <a:ext cx="1708806" cy="288147"/>
          </a:xfrm>
          <a:prstGeom prst="rect">
            <a:avLst/>
          </a:prstGeom>
        </p:spPr>
        <p:txBody>
          <a:bodyPr wrap="square" lIns="0" tIns="36000" rIns="0" bIns="36000" anchor="ctr" anchorCtr="0">
            <a:spAutoFit/>
          </a:bodyPr>
          <a:lstStyle/>
          <a:p>
            <a:pPr algn="ctr"/>
            <a:r>
              <a:rPr lang="en-US" altLang="ko-KR" sz="1400" dirty="0">
                <a:solidFill>
                  <a:schemeClr val="bg1"/>
                </a:solidFill>
                <a:latin typeface="+mj-ea"/>
                <a:ea typeface="+mj-ea"/>
              </a:rPr>
              <a:t>Weakness</a:t>
            </a:r>
            <a:endParaRPr lang="ko-KR" altLang="en-US" sz="1400" dirty="0">
              <a:solidFill>
                <a:schemeClr val="bg1"/>
              </a:solidFill>
              <a:latin typeface="+mj-ea"/>
              <a:ea typeface="+mj-ea"/>
            </a:endParaRPr>
          </a:p>
        </p:txBody>
      </p:sp>
      <p:sp>
        <p:nvSpPr>
          <p:cNvPr id="16" name="文本框 15"/>
          <p:cNvSpPr txBox="1"/>
          <p:nvPr/>
        </p:nvSpPr>
        <p:spPr>
          <a:xfrm>
            <a:off x="1985794" y="2215918"/>
            <a:ext cx="1639000"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添加标题</a:t>
            </a:r>
          </a:p>
        </p:txBody>
      </p:sp>
      <p:sp>
        <p:nvSpPr>
          <p:cNvPr id="17" name="文本框 16"/>
          <p:cNvSpPr txBox="1"/>
          <p:nvPr/>
        </p:nvSpPr>
        <p:spPr>
          <a:xfrm>
            <a:off x="2054999" y="3925162"/>
            <a:ext cx="1639000"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添加标题</a:t>
            </a:r>
          </a:p>
        </p:txBody>
      </p:sp>
      <p:sp>
        <p:nvSpPr>
          <p:cNvPr id="18" name="文本框 17"/>
          <p:cNvSpPr txBox="1"/>
          <p:nvPr/>
        </p:nvSpPr>
        <p:spPr>
          <a:xfrm>
            <a:off x="8390553" y="2220924"/>
            <a:ext cx="1639000"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添加标题</a:t>
            </a:r>
          </a:p>
        </p:txBody>
      </p:sp>
      <p:sp>
        <p:nvSpPr>
          <p:cNvPr id="19" name="文本框 18"/>
          <p:cNvSpPr txBox="1"/>
          <p:nvPr/>
        </p:nvSpPr>
        <p:spPr>
          <a:xfrm>
            <a:off x="8459758" y="3925162"/>
            <a:ext cx="1639000" cy="369332"/>
          </a:xfrm>
          <a:prstGeom prst="rect">
            <a:avLst/>
          </a:prstGeom>
          <a:noFill/>
        </p:spPr>
        <p:txBody>
          <a:bodyPr wrap="square" rtlCol="0">
            <a:spAutoFit/>
          </a:bodyPr>
          <a:lstStyle/>
          <a:p>
            <a:pPr algn="dist"/>
            <a:r>
              <a:rPr lang="zh-CN" altLang="en-US" dirty="0">
                <a:latin typeface="Arial" panose="020B0604020202020204" pitchFamily="34" charset="0"/>
                <a:ea typeface="思源黑体 CN Regular" panose="020B0500000000000000" pitchFamily="34" charset="-122"/>
                <a:cs typeface="+mn-ea"/>
                <a:sym typeface="Arial" panose="020B0604020202020204" pitchFamily="34" charset="0"/>
              </a:rPr>
              <a:t>添加标题</a:t>
            </a:r>
          </a:p>
        </p:txBody>
      </p:sp>
      <p:sp>
        <p:nvSpPr>
          <p:cNvPr id="20" name="文本框 19"/>
          <p:cNvSpPr txBox="1"/>
          <p:nvPr/>
        </p:nvSpPr>
        <p:spPr>
          <a:xfrm>
            <a:off x="599946" y="2638482"/>
            <a:ext cx="3084403" cy="841512"/>
          </a:xfrm>
          <a:prstGeom prst="rect">
            <a:avLst/>
          </a:prstGeom>
          <a:noFill/>
        </p:spPr>
        <p:txBody>
          <a:bodyPr wrap="square" rtlCol="0">
            <a:spAutoFit/>
          </a:bodyPr>
          <a:lstStyle/>
          <a:p>
            <a:pPr algn="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单击此处添加内容，内容要与标题相符，可以直接复制粘贴，要选择有用的关键词录入。单击此处添加内容</a:t>
            </a:r>
          </a:p>
        </p:txBody>
      </p:sp>
      <p:sp>
        <p:nvSpPr>
          <p:cNvPr id="21" name="文本框 20"/>
          <p:cNvSpPr txBox="1"/>
          <p:nvPr/>
        </p:nvSpPr>
        <p:spPr>
          <a:xfrm>
            <a:off x="609596" y="4320391"/>
            <a:ext cx="3084403" cy="841512"/>
          </a:xfrm>
          <a:prstGeom prst="rect">
            <a:avLst/>
          </a:prstGeom>
          <a:noFill/>
        </p:spPr>
        <p:txBody>
          <a:bodyPr wrap="square" rtlCol="0">
            <a:spAutoFit/>
          </a:bodyPr>
          <a:lstStyle/>
          <a:p>
            <a:pPr algn="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单击此处添加内容，内容要与标题相符，可以直接复制粘贴，要选择有用的关键词录入。单击此处添加内容</a:t>
            </a:r>
          </a:p>
        </p:txBody>
      </p:sp>
      <p:sp>
        <p:nvSpPr>
          <p:cNvPr id="22" name="文本框 21"/>
          <p:cNvSpPr txBox="1"/>
          <p:nvPr/>
        </p:nvSpPr>
        <p:spPr>
          <a:xfrm>
            <a:off x="8388231" y="2630965"/>
            <a:ext cx="3084402" cy="841512"/>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单击此处添加内容，内容要与标题相符，可以直接复制粘贴，要选择有用的关键词录入。单击此处添加内容</a:t>
            </a:r>
          </a:p>
        </p:txBody>
      </p:sp>
      <p:sp>
        <p:nvSpPr>
          <p:cNvPr id="23" name="文本框 22"/>
          <p:cNvSpPr txBox="1"/>
          <p:nvPr/>
        </p:nvSpPr>
        <p:spPr>
          <a:xfrm>
            <a:off x="8388231" y="4294494"/>
            <a:ext cx="3084402" cy="841512"/>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单击此处添加内容，内容要与标题相符，可以直接复制粘贴，要选择有用的关键词录入。单击此处添加内容</a:t>
            </a:r>
          </a:p>
        </p:txBody>
      </p:sp>
      <p:pic>
        <p:nvPicPr>
          <p:cNvPr id="24" name="图片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628972" cy="523220"/>
          </a:xfrm>
          <a:prstGeom prst="rect">
            <a:avLst/>
          </a:prstGeom>
          <a:noFill/>
        </p:spPr>
        <p:txBody>
          <a:bodyPr wrap="none" rtlCol="0">
            <a:spAutoFit/>
          </a:bodyPr>
          <a:lstStyle/>
          <a:p>
            <a:r>
              <a:rPr kumimoji="1" lang="en-US" altLang="zh-CN" sz="2800">
                <a:solidFill>
                  <a:srgbClr val="000928"/>
                </a:solidFill>
                <a:latin typeface="+mj-ea"/>
                <a:ea typeface="+mj-ea"/>
              </a:rPr>
              <a:t>PART 02</a:t>
            </a:r>
            <a:endParaRPr kumimoji="1" lang="zh-CN" altLang="en-US" sz="2800">
              <a:solidFill>
                <a:srgbClr val="000928"/>
              </a:solidFill>
              <a:latin typeface="+mj-ea"/>
              <a:ea typeface="+mj-ea"/>
            </a:endParaRPr>
          </a:p>
        </p:txBody>
      </p:sp>
      <p:sp>
        <p:nvSpPr>
          <p:cNvPr id="25" name="文本框 24"/>
          <p:cNvSpPr txBox="1"/>
          <p:nvPr/>
        </p:nvSpPr>
        <p:spPr>
          <a:xfrm>
            <a:off x="3399239" y="2883130"/>
            <a:ext cx="5899855" cy="1015663"/>
          </a:xfrm>
          <a:prstGeom prst="rect">
            <a:avLst/>
          </a:prstGeom>
          <a:noFill/>
        </p:spPr>
        <p:txBody>
          <a:bodyPr wrap="square" rtlCol="0">
            <a:spAutoFit/>
          </a:bodyPr>
          <a:lstStyle/>
          <a:p>
            <a:pPr algn="dist"/>
            <a:r>
              <a:rPr kumimoji="1" lang="zh-CN" altLang="en-US" sz="6000" dirty="0">
                <a:solidFill>
                  <a:srgbClr val="000928"/>
                </a:solidFill>
                <a:latin typeface="+mj-ea"/>
                <a:ea typeface="+mj-ea"/>
              </a:rPr>
              <a:t>此处添加标题</a:t>
            </a:r>
          </a:p>
        </p:txBody>
      </p:sp>
      <p:sp>
        <p:nvSpPr>
          <p:cNvPr id="26" name="文本框 25"/>
          <p:cNvSpPr txBox="1"/>
          <p:nvPr/>
        </p:nvSpPr>
        <p:spPr>
          <a:xfrm>
            <a:off x="2951339" y="4050711"/>
            <a:ext cx="6795655" cy="514756"/>
          </a:xfrm>
          <a:prstGeom prst="rect">
            <a:avLst/>
          </a:prstGeom>
          <a:noFill/>
        </p:spPr>
        <p:txBody>
          <a:bodyPr wrap="square" rtlCol="0">
            <a:spAutoFit/>
          </a:bodyPr>
          <a:lstStyle/>
          <a:p>
            <a:pPr algn="ctr">
              <a:lnSpc>
                <a:spcPct val="150000"/>
              </a:lnSpc>
            </a:pPr>
            <a:r>
              <a:rPr lang="en-GB" altLang="zh-CN" sz="1000">
                <a:solidFill>
                  <a:schemeClr val="tx1">
                    <a:lumMod val="50000"/>
                    <a:lumOff val="50000"/>
                  </a:schemeClr>
                </a:solidFill>
                <a:latin typeface="+mn-ea"/>
              </a:rPr>
              <a:t>your content is entered here, or by copying your text, select paste in this box and choose to retain only text. your content is typed here, or by copying your text, select paste in this box.</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checkerboard(across)">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4" name="矩形 3"/>
          <p:cNvSpPr/>
          <p:nvPr/>
        </p:nvSpPr>
        <p:spPr>
          <a:xfrm>
            <a:off x="6096000" y="1521261"/>
            <a:ext cx="5211141" cy="1485900"/>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그룹 176"/>
          <p:cNvGrpSpPr/>
          <p:nvPr/>
        </p:nvGrpSpPr>
        <p:grpSpPr>
          <a:xfrm>
            <a:off x="6781993" y="1865808"/>
            <a:ext cx="324713" cy="288805"/>
            <a:chOff x="8134150" y="1590436"/>
            <a:chExt cx="390621" cy="347425"/>
          </a:xfrm>
          <a:solidFill>
            <a:schemeClr val="bg1"/>
          </a:solidFill>
        </p:grpSpPr>
        <p:sp>
          <p:nvSpPr>
            <p:cNvPr id="6" name="자유형: 도형 177"/>
            <p:cNvSpPr/>
            <p:nvPr/>
          </p:nvSpPr>
          <p:spPr>
            <a:xfrm>
              <a:off x="8134246" y="1590436"/>
              <a:ext cx="390525" cy="161925"/>
            </a:xfrm>
            <a:custGeom>
              <a:avLst/>
              <a:gdLst>
                <a:gd name="connsiteX0" fmla="*/ 380333 w 390525"/>
                <a:gd name="connsiteY0" fmla="*/ 74724 h 161925"/>
                <a:gd name="connsiteX1" fmla="*/ 201263 w 390525"/>
                <a:gd name="connsiteY1" fmla="*/ 7858 h 161925"/>
                <a:gd name="connsiteX2" fmla="*/ 193453 w 390525"/>
                <a:gd name="connsiteY2" fmla="*/ 7858 h 161925"/>
                <a:gd name="connsiteX3" fmla="*/ 14383 w 390525"/>
                <a:gd name="connsiteY3" fmla="*/ 74724 h 161925"/>
                <a:gd name="connsiteX4" fmla="*/ 7144 w 390525"/>
                <a:gd name="connsiteY4" fmla="*/ 85201 h 161925"/>
                <a:gd name="connsiteX5" fmla="*/ 14383 w 390525"/>
                <a:gd name="connsiteY5" fmla="*/ 95679 h 161925"/>
                <a:gd name="connsiteX6" fmla="*/ 193453 w 390525"/>
                <a:gd name="connsiteY6" fmla="*/ 162544 h 161925"/>
                <a:gd name="connsiteX7" fmla="*/ 197358 w 390525"/>
                <a:gd name="connsiteY7" fmla="*/ 163211 h 161925"/>
                <a:gd name="connsiteX8" fmla="*/ 201263 w 390525"/>
                <a:gd name="connsiteY8" fmla="*/ 162544 h 161925"/>
                <a:gd name="connsiteX9" fmla="*/ 380333 w 390525"/>
                <a:gd name="connsiteY9" fmla="*/ 95679 h 161925"/>
                <a:gd name="connsiteX10" fmla="*/ 387572 w 390525"/>
                <a:gd name="connsiteY10" fmla="*/ 85201 h 161925"/>
                <a:gd name="connsiteX11" fmla="*/ 380333 w 390525"/>
                <a:gd name="connsiteY11" fmla="*/ 7472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525" h="161925">
                  <a:moveTo>
                    <a:pt x="380333" y="74724"/>
                  </a:moveTo>
                  <a:lnTo>
                    <a:pt x="201263" y="7858"/>
                  </a:lnTo>
                  <a:cubicBezTo>
                    <a:pt x="198691" y="6906"/>
                    <a:pt x="195929" y="6906"/>
                    <a:pt x="193453" y="7858"/>
                  </a:cubicBezTo>
                  <a:lnTo>
                    <a:pt x="14383" y="74724"/>
                  </a:lnTo>
                  <a:cubicBezTo>
                    <a:pt x="10001" y="76343"/>
                    <a:pt x="7144" y="80534"/>
                    <a:pt x="7144" y="85201"/>
                  </a:cubicBezTo>
                  <a:cubicBezTo>
                    <a:pt x="7144" y="89868"/>
                    <a:pt x="10001" y="93964"/>
                    <a:pt x="14383" y="95679"/>
                  </a:cubicBezTo>
                  <a:lnTo>
                    <a:pt x="193453" y="162544"/>
                  </a:lnTo>
                  <a:cubicBezTo>
                    <a:pt x="194691" y="163020"/>
                    <a:pt x="196025" y="163211"/>
                    <a:pt x="197358" y="163211"/>
                  </a:cubicBezTo>
                  <a:cubicBezTo>
                    <a:pt x="198691" y="163211"/>
                    <a:pt x="200025" y="163020"/>
                    <a:pt x="201263" y="162544"/>
                  </a:cubicBezTo>
                  <a:lnTo>
                    <a:pt x="380333" y="95679"/>
                  </a:lnTo>
                  <a:cubicBezTo>
                    <a:pt x="384715" y="94059"/>
                    <a:pt x="387572" y="89868"/>
                    <a:pt x="387572" y="85201"/>
                  </a:cubicBezTo>
                  <a:cubicBezTo>
                    <a:pt x="387572" y="80534"/>
                    <a:pt x="384620" y="76343"/>
                    <a:pt x="380333" y="74724"/>
                  </a:cubicBezTo>
                  <a:close/>
                </a:path>
              </a:pathLst>
            </a:custGeom>
            <a:grpFill/>
            <a:ln w="9525" cap="flat">
              <a:noFill/>
              <a:prstDash val="solid"/>
              <a:miter/>
            </a:ln>
          </p:spPr>
          <p:txBody>
            <a:bodyPr rtlCol="0" anchor="ctr"/>
            <a:lstStyle/>
            <a:p>
              <a:endParaRPr lang="ko-KR" altLang="en-US"/>
            </a:p>
          </p:txBody>
        </p:sp>
        <p:sp>
          <p:nvSpPr>
            <p:cNvPr id="7" name="자유형: 도형 178"/>
            <p:cNvSpPr/>
            <p:nvPr/>
          </p:nvSpPr>
          <p:spPr>
            <a:xfrm>
              <a:off x="8134150" y="1814036"/>
              <a:ext cx="390525" cy="123825"/>
            </a:xfrm>
            <a:custGeom>
              <a:avLst/>
              <a:gdLst>
                <a:gd name="connsiteX0" fmla="*/ 380429 w 390525"/>
                <a:gd name="connsiteY0" fmla="*/ 29432 h 123825"/>
                <a:gd name="connsiteX1" fmla="*/ 321088 w 390525"/>
                <a:gd name="connsiteY1" fmla="*/ 7239 h 123825"/>
                <a:gd name="connsiteX2" fmla="*/ 209169 w 390525"/>
                <a:gd name="connsiteY2" fmla="*/ 48958 h 123825"/>
                <a:gd name="connsiteX3" fmla="*/ 197454 w 390525"/>
                <a:gd name="connsiteY3" fmla="*/ 51054 h 123825"/>
                <a:gd name="connsiteX4" fmla="*/ 185833 w 390525"/>
                <a:gd name="connsiteY4" fmla="*/ 48958 h 123825"/>
                <a:gd name="connsiteX5" fmla="*/ 73723 w 390525"/>
                <a:gd name="connsiteY5" fmla="*/ 7144 h 123825"/>
                <a:gd name="connsiteX6" fmla="*/ 14383 w 390525"/>
                <a:gd name="connsiteY6" fmla="*/ 29337 h 123825"/>
                <a:gd name="connsiteX7" fmla="*/ 7144 w 390525"/>
                <a:gd name="connsiteY7" fmla="*/ 39815 h 123825"/>
                <a:gd name="connsiteX8" fmla="*/ 14383 w 390525"/>
                <a:gd name="connsiteY8" fmla="*/ 50292 h 123825"/>
                <a:gd name="connsiteX9" fmla="*/ 193453 w 390525"/>
                <a:gd name="connsiteY9" fmla="*/ 117158 h 123825"/>
                <a:gd name="connsiteX10" fmla="*/ 197358 w 390525"/>
                <a:gd name="connsiteY10" fmla="*/ 117824 h 123825"/>
                <a:gd name="connsiteX11" fmla="*/ 201263 w 390525"/>
                <a:gd name="connsiteY11" fmla="*/ 117158 h 123825"/>
                <a:gd name="connsiteX12" fmla="*/ 380333 w 390525"/>
                <a:gd name="connsiteY12" fmla="*/ 50292 h 123825"/>
                <a:gd name="connsiteX13" fmla="*/ 387572 w 390525"/>
                <a:gd name="connsiteY13" fmla="*/ 39815 h 123825"/>
                <a:gd name="connsiteX14" fmla="*/ 380429 w 390525"/>
                <a:gd name="connsiteY14" fmla="*/ 2943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525" h="123825">
                  <a:moveTo>
                    <a:pt x="380429" y="29432"/>
                  </a:moveTo>
                  <a:lnTo>
                    <a:pt x="321088" y="7239"/>
                  </a:lnTo>
                  <a:lnTo>
                    <a:pt x="209169" y="48958"/>
                  </a:lnTo>
                  <a:cubicBezTo>
                    <a:pt x="205359" y="50387"/>
                    <a:pt x="201454" y="51054"/>
                    <a:pt x="197454" y="51054"/>
                  </a:cubicBezTo>
                  <a:cubicBezTo>
                    <a:pt x="193453" y="51054"/>
                    <a:pt x="189548" y="50387"/>
                    <a:pt x="185833" y="48958"/>
                  </a:cubicBezTo>
                  <a:lnTo>
                    <a:pt x="73723" y="7144"/>
                  </a:lnTo>
                  <a:lnTo>
                    <a:pt x="14383" y="29337"/>
                  </a:lnTo>
                  <a:cubicBezTo>
                    <a:pt x="10001" y="30956"/>
                    <a:pt x="7144" y="35147"/>
                    <a:pt x="7144" y="39815"/>
                  </a:cubicBezTo>
                  <a:cubicBezTo>
                    <a:pt x="7144" y="44482"/>
                    <a:pt x="10001" y="48578"/>
                    <a:pt x="14383" y="50292"/>
                  </a:cubicBezTo>
                  <a:lnTo>
                    <a:pt x="193453" y="117158"/>
                  </a:lnTo>
                  <a:cubicBezTo>
                    <a:pt x="194691" y="117634"/>
                    <a:pt x="196025" y="117824"/>
                    <a:pt x="197358" y="117824"/>
                  </a:cubicBezTo>
                  <a:cubicBezTo>
                    <a:pt x="198691" y="117824"/>
                    <a:pt x="200025" y="117634"/>
                    <a:pt x="201263" y="117158"/>
                  </a:cubicBezTo>
                  <a:lnTo>
                    <a:pt x="380333" y="50292"/>
                  </a:lnTo>
                  <a:cubicBezTo>
                    <a:pt x="384715" y="48673"/>
                    <a:pt x="387572" y="44482"/>
                    <a:pt x="387572" y="39815"/>
                  </a:cubicBezTo>
                  <a:cubicBezTo>
                    <a:pt x="387572" y="35147"/>
                    <a:pt x="384715" y="31052"/>
                    <a:pt x="380429" y="29432"/>
                  </a:cubicBezTo>
                  <a:close/>
                </a:path>
              </a:pathLst>
            </a:custGeom>
            <a:grpFill/>
            <a:ln w="9525" cap="flat">
              <a:noFill/>
              <a:prstDash val="solid"/>
              <a:miter/>
            </a:ln>
          </p:spPr>
          <p:txBody>
            <a:bodyPr rtlCol="0" anchor="ctr"/>
            <a:lstStyle/>
            <a:p>
              <a:endParaRPr lang="ko-KR" altLang="en-US"/>
            </a:p>
          </p:txBody>
        </p:sp>
        <p:sp>
          <p:nvSpPr>
            <p:cNvPr id="8" name="자유형: 도형 179"/>
            <p:cNvSpPr/>
            <p:nvPr/>
          </p:nvSpPr>
          <p:spPr>
            <a:xfrm>
              <a:off x="8134246" y="1724977"/>
              <a:ext cx="390525" cy="123825"/>
            </a:xfrm>
            <a:custGeom>
              <a:avLst/>
              <a:gdLst>
                <a:gd name="connsiteX0" fmla="*/ 380333 w 390525"/>
                <a:gd name="connsiteY0" fmla="*/ 29337 h 123825"/>
                <a:gd name="connsiteX1" fmla="*/ 320993 w 390525"/>
                <a:gd name="connsiteY1" fmla="*/ 7144 h 123825"/>
                <a:gd name="connsiteX2" fmla="*/ 209074 w 390525"/>
                <a:gd name="connsiteY2" fmla="*/ 48863 h 123825"/>
                <a:gd name="connsiteX3" fmla="*/ 197358 w 390525"/>
                <a:gd name="connsiteY3" fmla="*/ 50959 h 123825"/>
                <a:gd name="connsiteX4" fmla="*/ 185738 w 390525"/>
                <a:gd name="connsiteY4" fmla="*/ 48863 h 123825"/>
                <a:gd name="connsiteX5" fmla="*/ 73723 w 390525"/>
                <a:gd name="connsiteY5" fmla="*/ 7144 h 123825"/>
                <a:gd name="connsiteX6" fmla="*/ 14383 w 390525"/>
                <a:gd name="connsiteY6" fmla="*/ 29337 h 123825"/>
                <a:gd name="connsiteX7" fmla="*/ 7144 w 390525"/>
                <a:gd name="connsiteY7" fmla="*/ 39815 h 123825"/>
                <a:gd name="connsiteX8" fmla="*/ 14383 w 390525"/>
                <a:gd name="connsiteY8" fmla="*/ 50292 h 123825"/>
                <a:gd name="connsiteX9" fmla="*/ 193453 w 390525"/>
                <a:gd name="connsiteY9" fmla="*/ 117158 h 123825"/>
                <a:gd name="connsiteX10" fmla="*/ 197358 w 390525"/>
                <a:gd name="connsiteY10" fmla="*/ 117824 h 123825"/>
                <a:gd name="connsiteX11" fmla="*/ 201263 w 390525"/>
                <a:gd name="connsiteY11" fmla="*/ 117158 h 123825"/>
                <a:gd name="connsiteX12" fmla="*/ 380333 w 390525"/>
                <a:gd name="connsiteY12" fmla="*/ 50292 h 123825"/>
                <a:gd name="connsiteX13" fmla="*/ 387572 w 390525"/>
                <a:gd name="connsiteY13" fmla="*/ 39815 h 123825"/>
                <a:gd name="connsiteX14" fmla="*/ 380333 w 390525"/>
                <a:gd name="connsiteY14" fmla="*/ 2933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525" h="123825">
                  <a:moveTo>
                    <a:pt x="380333" y="29337"/>
                  </a:moveTo>
                  <a:lnTo>
                    <a:pt x="320993" y="7144"/>
                  </a:lnTo>
                  <a:lnTo>
                    <a:pt x="209074" y="48863"/>
                  </a:lnTo>
                  <a:cubicBezTo>
                    <a:pt x="205264" y="50292"/>
                    <a:pt x="201359" y="50959"/>
                    <a:pt x="197358" y="50959"/>
                  </a:cubicBezTo>
                  <a:cubicBezTo>
                    <a:pt x="193357" y="50959"/>
                    <a:pt x="189452" y="50292"/>
                    <a:pt x="185738" y="48863"/>
                  </a:cubicBezTo>
                  <a:lnTo>
                    <a:pt x="73723" y="7144"/>
                  </a:lnTo>
                  <a:lnTo>
                    <a:pt x="14383" y="29337"/>
                  </a:lnTo>
                  <a:cubicBezTo>
                    <a:pt x="10001" y="30956"/>
                    <a:pt x="7144" y="35147"/>
                    <a:pt x="7144" y="39815"/>
                  </a:cubicBezTo>
                  <a:cubicBezTo>
                    <a:pt x="7144" y="44482"/>
                    <a:pt x="10001" y="48577"/>
                    <a:pt x="14383" y="50292"/>
                  </a:cubicBezTo>
                  <a:lnTo>
                    <a:pt x="193453" y="117158"/>
                  </a:lnTo>
                  <a:cubicBezTo>
                    <a:pt x="194691" y="117634"/>
                    <a:pt x="196025" y="117824"/>
                    <a:pt x="197358" y="117824"/>
                  </a:cubicBezTo>
                  <a:cubicBezTo>
                    <a:pt x="198691" y="117824"/>
                    <a:pt x="200025" y="117634"/>
                    <a:pt x="201263" y="117158"/>
                  </a:cubicBezTo>
                  <a:lnTo>
                    <a:pt x="380333" y="50292"/>
                  </a:lnTo>
                  <a:cubicBezTo>
                    <a:pt x="384715" y="48673"/>
                    <a:pt x="387572" y="44482"/>
                    <a:pt x="387572" y="39815"/>
                  </a:cubicBezTo>
                  <a:cubicBezTo>
                    <a:pt x="387572" y="35147"/>
                    <a:pt x="384620" y="30956"/>
                    <a:pt x="380333" y="29337"/>
                  </a:cubicBezTo>
                  <a:close/>
                </a:path>
              </a:pathLst>
            </a:custGeom>
            <a:grpFill/>
            <a:ln w="9525" cap="flat">
              <a:noFill/>
              <a:prstDash val="solid"/>
              <a:miter/>
            </a:ln>
          </p:spPr>
          <p:txBody>
            <a:bodyPr rtlCol="0" anchor="ctr"/>
            <a:lstStyle/>
            <a:p>
              <a:endParaRPr lang="ko-KR" altLang="en-US"/>
            </a:p>
          </p:txBody>
        </p:sp>
      </p:grpSp>
      <p:sp>
        <p:nvSpPr>
          <p:cNvPr id="9" name="文本框 8"/>
          <p:cNvSpPr txBox="1"/>
          <p:nvPr/>
        </p:nvSpPr>
        <p:spPr>
          <a:xfrm>
            <a:off x="6313367" y="2389982"/>
            <a:ext cx="1261884" cy="307777"/>
          </a:xfrm>
          <a:prstGeom prst="rect">
            <a:avLst/>
          </a:prstGeom>
          <a:noFill/>
        </p:spPr>
        <p:txBody>
          <a:bodyPr wrap="none" rtlCol="0">
            <a:spAutoFit/>
          </a:bodyPr>
          <a:lstStyle/>
          <a:p>
            <a:r>
              <a:rPr kumimoji="1" lang="zh-CN" altLang="en-US" sz="1400">
                <a:solidFill>
                  <a:schemeClr val="bg1"/>
                </a:solidFill>
              </a:rPr>
              <a:t>数据标题文字</a:t>
            </a:r>
          </a:p>
        </p:txBody>
      </p:sp>
      <p:sp>
        <p:nvSpPr>
          <p:cNvPr id="10" name="矩形 9"/>
          <p:cNvSpPr/>
          <p:nvPr/>
        </p:nvSpPr>
        <p:spPr>
          <a:xfrm>
            <a:off x="7715252" y="1687579"/>
            <a:ext cx="3649039" cy="1153264"/>
          </a:xfrm>
          <a:prstGeom prst="rect">
            <a:avLst/>
          </a:prstGeom>
        </p:spPr>
        <p:txBody>
          <a:bodyPr wrap="square">
            <a:spAutoFit/>
          </a:bodyPr>
          <a:lstStyle/>
          <a:p>
            <a:pPr marL="171450" indent="-171450">
              <a:lnSpc>
                <a:spcPct val="150000"/>
              </a:lnSpc>
              <a:buFont typeface="Arial" panose="020B0604020202020204" pitchFamily="34" charset="0"/>
              <a:buChar char="•"/>
            </a:pPr>
            <a:r>
              <a:rPr kumimoji="1" lang="zh-CN" altLang="en-US" sz="1200" dirty="0">
                <a:solidFill>
                  <a:schemeClr val="bg1"/>
                </a:solidFill>
                <a:latin typeface="+mn-ea"/>
                <a:cs typeface="+mn-ea"/>
                <a:sym typeface="+mn-lt"/>
              </a:rPr>
              <a:t>感谢您使用我们的</a:t>
            </a:r>
            <a:r>
              <a:rPr kumimoji="1" lang="en-US" altLang="zh-CN" sz="1200" dirty="0">
                <a:solidFill>
                  <a:schemeClr val="bg1"/>
                </a:solidFill>
                <a:latin typeface="+mn-ea"/>
                <a:cs typeface="+mn-ea"/>
                <a:sym typeface="+mn-lt"/>
              </a:rPr>
              <a:t>PPT</a:t>
            </a:r>
            <a:r>
              <a:rPr kumimoji="1" lang="zh-CN" altLang="en-US" sz="1200" dirty="0">
                <a:solidFill>
                  <a:schemeClr val="bg1"/>
                </a:solidFill>
                <a:latin typeface="+mn-ea"/>
                <a:cs typeface="+mn-ea"/>
                <a:sym typeface="+mn-lt"/>
              </a:rPr>
              <a:t>模板</a:t>
            </a:r>
          </a:p>
          <a:p>
            <a:pPr marL="171450" indent="-171450">
              <a:lnSpc>
                <a:spcPct val="150000"/>
              </a:lnSpc>
              <a:buFont typeface="Arial" panose="020B0604020202020204" pitchFamily="34" charset="0"/>
              <a:buChar char="•"/>
            </a:pPr>
            <a:r>
              <a:rPr kumimoji="1" lang="zh-CN" altLang="en-US" sz="1200" dirty="0">
                <a:solidFill>
                  <a:schemeClr val="bg1"/>
                </a:solidFill>
                <a:latin typeface="+mn-ea"/>
                <a:cs typeface="+mn-ea"/>
                <a:sym typeface="+mn-lt"/>
              </a:rPr>
              <a:t>请在此输入您需要的文字标题内容</a:t>
            </a:r>
            <a:endParaRPr kumimoji="1" lang="en-US" altLang="zh-CN" sz="1200" dirty="0">
              <a:solidFill>
                <a:schemeClr val="bg1"/>
              </a:solidFill>
              <a:latin typeface="+mn-ea"/>
              <a:cs typeface="+mn-ea"/>
              <a:sym typeface="+mn-lt"/>
            </a:endParaRPr>
          </a:p>
          <a:p>
            <a:pPr marL="171450" indent="-171450">
              <a:lnSpc>
                <a:spcPct val="150000"/>
              </a:lnSpc>
              <a:buFont typeface="Arial" panose="020B0604020202020204" pitchFamily="34" charset="0"/>
              <a:buChar char="•"/>
            </a:pPr>
            <a:r>
              <a:rPr kumimoji="1" lang="zh-CN" altLang="en-US" sz="1200" dirty="0">
                <a:solidFill>
                  <a:schemeClr val="bg1"/>
                </a:solidFill>
                <a:latin typeface="+mn-ea"/>
                <a:cs typeface="+mn-ea"/>
                <a:sym typeface="+mn-lt"/>
              </a:rPr>
              <a:t>感谢您使用我们的</a:t>
            </a:r>
            <a:r>
              <a:rPr kumimoji="1" lang="en-US" altLang="zh-CN" sz="1200" dirty="0">
                <a:solidFill>
                  <a:schemeClr val="bg1"/>
                </a:solidFill>
                <a:latin typeface="+mn-ea"/>
                <a:cs typeface="+mn-ea"/>
                <a:sym typeface="+mn-lt"/>
              </a:rPr>
              <a:t>PPT</a:t>
            </a:r>
            <a:r>
              <a:rPr kumimoji="1" lang="zh-CN" altLang="en-US" sz="1200" dirty="0">
                <a:solidFill>
                  <a:schemeClr val="bg1"/>
                </a:solidFill>
                <a:latin typeface="+mn-ea"/>
                <a:cs typeface="+mn-ea"/>
                <a:sym typeface="+mn-lt"/>
              </a:rPr>
              <a:t>模板，输入详细内容</a:t>
            </a:r>
            <a:endParaRPr kumimoji="1" lang="en-US" altLang="zh-CN" sz="1200" dirty="0">
              <a:solidFill>
                <a:schemeClr val="bg1"/>
              </a:solidFill>
              <a:latin typeface="+mn-ea"/>
              <a:cs typeface="+mn-ea"/>
              <a:sym typeface="+mn-lt"/>
            </a:endParaRPr>
          </a:p>
          <a:p>
            <a:pPr marL="171450" indent="-171450">
              <a:lnSpc>
                <a:spcPct val="150000"/>
              </a:lnSpc>
              <a:buFont typeface="Arial" panose="020B0604020202020204" pitchFamily="34" charset="0"/>
              <a:buChar char="•"/>
            </a:pPr>
            <a:r>
              <a:rPr kumimoji="1" lang="zh-CN" altLang="en-US" sz="1200" dirty="0">
                <a:solidFill>
                  <a:schemeClr val="bg1"/>
                </a:solidFill>
                <a:latin typeface="+mn-ea"/>
                <a:cs typeface="+mn-ea"/>
                <a:sym typeface="+mn-lt"/>
              </a:rPr>
              <a:t>感谢您使用我们的</a:t>
            </a:r>
            <a:r>
              <a:rPr kumimoji="1" lang="en-US" altLang="zh-CN" sz="1200" dirty="0">
                <a:solidFill>
                  <a:schemeClr val="bg1"/>
                </a:solidFill>
                <a:latin typeface="+mn-ea"/>
                <a:cs typeface="+mn-ea"/>
                <a:sym typeface="+mn-lt"/>
              </a:rPr>
              <a:t>PPT</a:t>
            </a:r>
            <a:r>
              <a:rPr kumimoji="1" lang="zh-CN" altLang="en-US" sz="1200" dirty="0">
                <a:solidFill>
                  <a:schemeClr val="bg1"/>
                </a:solidFill>
                <a:latin typeface="+mn-ea"/>
                <a:cs typeface="+mn-ea"/>
                <a:sym typeface="+mn-lt"/>
              </a:rPr>
              <a:t>模板</a:t>
            </a:r>
            <a:endParaRPr kumimoji="1" lang="en-US" altLang="zh-CN" sz="1200" dirty="0">
              <a:solidFill>
                <a:schemeClr val="bg1"/>
              </a:solidFill>
              <a:latin typeface="+mn-ea"/>
              <a:cs typeface="+mn-ea"/>
              <a:sym typeface="+mn-lt"/>
            </a:endParaRPr>
          </a:p>
        </p:txBody>
      </p:sp>
      <p:grpSp>
        <p:nvGrpSpPr>
          <p:cNvPr id="11" name="그룹 176"/>
          <p:cNvGrpSpPr/>
          <p:nvPr/>
        </p:nvGrpSpPr>
        <p:grpSpPr>
          <a:xfrm>
            <a:off x="6781993" y="3574960"/>
            <a:ext cx="324713" cy="288805"/>
            <a:chOff x="8134150" y="1590436"/>
            <a:chExt cx="390621" cy="347425"/>
          </a:xfrm>
          <a:solidFill>
            <a:schemeClr val="bg1"/>
          </a:solidFill>
        </p:grpSpPr>
        <p:sp>
          <p:nvSpPr>
            <p:cNvPr id="12" name="자유형: 도형 177"/>
            <p:cNvSpPr/>
            <p:nvPr/>
          </p:nvSpPr>
          <p:spPr>
            <a:xfrm>
              <a:off x="8134246" y="1590436"/>
              <a:ext cx="390525" cy="161925"/>
            </a:xfrm>
            <a:custGeom>
              <a:avLst/>
              <a:gdLst>
                <a:gd name="connsiteX0" fmla="*/ 380333 w 390525"/>
                <a:gd name="connsiteY0" fmla="*/ 74724 h 161925"/>
                <a:gd name="connsiteX1" fmla="*/ 201263 w 390525"/>
                <a:gd name="connsiteY1" fmla="*/ 7858 h 161925"/>
                <a:gd name="connsiteX2" fmla="*/ 193453 w 390525"/>
                <a:gd name="connsiteY2" fmla="*/ 7858 h 161925"/>
                <a:gd name="connsiteX3" fmla="*/ 14383 w 390525"/>
                <a:gd name="connsiteY3" fmla="*/ 74724 h 161925"/>
                <a:gd name="connsiteX4" fmla="*/ 7144 w 390525"/>
                <a:gd name="connsiteY4" fmla="*/ 85201 h 161925"/>
                <a:gd name="connsiteX5" fmla="*/ 14383 w 390525"/>
                <a:gd name="connsiteY5" fmla="*/ 95679 h 161925"/>
                <a:gd name="connsiteX6" fmla="*/ 193453 w 390525"/>
                <a:gd name="connsiteY6" fmla="*/ 162544 h 161925"/>
                <a:gd name="connsiteX7" fmla="*/ 197358 w 390525"/>
                <a:gd name="connsiteY7" fmla="*/ 163211 h 161925"/>
                <a:gd name="connsiteX8" fmla="*/ 201263 w 390525"/>
                <a:gd name="connsiteY8" fmla="*/ 162544 h 161925"/>
                <a:gd name="connsiteX9" fmla="*/ 380333 w 390525"/>
                <a:gd name="connsiteY9" fmla="*/ 95679 h 161925"/>
                <a:gd name="connsiteX10" fmla="*/ 387572 w 390525"/>
                <a:gd name="connsiteY10" fmla="*/ 85201 h 161925"/>
                <a:gd name="connsiteX11" fmla="*/ 380333 w 390525"/>
                <a:gd name="connsiteY11" fmla="*/ 7472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525" h="161925">
                  <a:moveTo>
                    <a:pt x="380333" y="74724"/>
                  </a:moveTo>
                  <a:lnTo>
                    <a:pt x="201263" y="7858"/>
                  </a:lnTo>
                  <a:cubicBezTo>
                    <a:pt x="198691" y="6906"/>
                    <a:pt x="195929" y="6906"/>
                    <a:pt x="193453" y="7858"/>
                  </a:cubicBezTo>
                  <a:lnTo>
                    <a:pt x="14383" y="74724"/>
                  </a:lnTo>
                  <a:cubicBezTo>
                    <a:pt x="10001" y="76343"/>
                    <a:pt x="7144" y="80534"/>
                    <a:pt x="7144" y="85201"/>
                  </a:cubicBezTo>
                  <a:cubicBezTo>
                    <a:pt x="7144" y="89868"/>
                    <a:pt x="10001" y="93964"/>
                    <a:pt x="14383" y="95679"/>
                  </a:cubicBezTo>
                  <a:lnTo>
                    <a:pt x="193453" y="162544"/>
                  </a:lnTo>
                  <a:cubicBezTo>
                    <a:pt x="194691" y="163020"/>
                    <a:pt x="196025" y="163211"/>
                    <a:pt x="197358" y="163211"/>
                  </a:cubicBezTo>
                  <a:cubicBezTo>
                    <a:pt x="198691" y="163211"/>
                    <a:pt x="200025" y="163020"/>
                    <a:pt x="201263" y="162544"/>
                  </a:cubicBezTo>
                  <a:lnTo>
                    <a:pt x="380333" y="95679"/>
                  </a:lnTo>
                  <a:cubicBezTo>
                    <a:pt x="384715" y="94059"/>
                    <a:pt x="387572" y="89868"/>
                    <a:pt x="387572" y="85201"/>
                  </a:cubicBezTo>
                  <a:cubicBezTo>
                    <a:pt x="387572" y="80534"/>
                    <a:pt x="384620" y="76343"/>
                    <a:pt x="380333" y="74724"/>
                  </a:cubicBezTo>
                  <a:close/>
                </a:path>
              </a:pathLst>
            </a:custGeom>
            <a:grpFill/>
            <a:ln w="9525" cap="flat">
              <a:noFill/>
              <a:prstDash val="solid"/>
              <a:miter/>
            </a:ln>
          </p:spPr>
          <p:txBody>
            <a:bodyPr rtlCol="0" anchor="ctr"/>
            <a:lstStyle/>
            <a:p>
              <a:endParaRPr lang="ko-KR" altLang="en-US"/>
            </a:p>
          </p:txBody>
        </p:sp>
        <p:sp>
          <p:nvSpPr>
            <p:cNvPr id="13" name="자유형: 도형 178"/>
            <p:cNvSpPr/>
            <p:nvPr/>
          </p:nvSpPr>
          <p:spPr>
            <a:xfrm>
              <a:off x="8134150" y="1814036"/>
              <a:ext cx="390525" cy="123825"/>
            </a:xfrm>
            <a:custGeom>
              <a:avLst/>
              <a:gdLst>
                <a:gd name="connsiteX0" fmla="*/ 380429 w 390525"/>
                <a:gd name="connsiteY0" fmla="*/ 29432 h 123825"/>
                <a:gd name="connsiteX1" fmla="*/ 321088 w 390525"/>
                <a:gd name="connsiteY1" fmla="*/ 7239 h 123825"/>
                <a:gd name="connsiteX2" fmla="*/ 209169 w 390525"/>
                <a:gd name="connsiteY2" fmla="*/ 48958 h 123825"/>
                <a:gd name="connsiteX3" fmla="*/ 197454 w 390525"/>
                <a:gd name="connsiteY3" fmla="*/ 51054 h 123825"/>
                <a:gd name="connsiteX4" fmla="*/ 185833 w 390525"/>
                <a:gd name="connsiteY4" fmla="*/ 48958 h 123825"/>
                <a:gd name="connsiteX5" fmla="*/ 73723 w 390525"/>
                <a:gd name="connsiteY5" fmla="*/ 7144 h 123825"/>
                <a:gd name="connsiteX6" fmla="*/ 14383 w 390525"/>
                <a:gd name="connsiteY6" fmla="*/ 29337 h 123825"/>
                <a:gd name="connsiteX7" fmla="*/ 7144 w 390525"/>
                <a:gd name="connsiteY7" fmla="*/ 39815 h 123825"/>
                <a:gd name="connsiteX8" fmla="*/ 14383 w 390525"/>
                <a:gd name="connsiteY8" fmla="*/ 50292 h 123825"/>
                <a:gd name="connsiteX9" fmla="*/ 193453 w 390525"/>
                <a:gd name="connsiteY9" fmla="*/ 117158 h 123825"/>
                <a:gd name="connsiteX10" fmla="*/ 197358 w 390525"/>
                <a:gd name="connsiteY10" fmla="*/ 117824 h 123825"/>
                <a:gd name="connsiteX11" fmla="*/ 201263 w 390525"/>
                <a:gd name="connsiteY11" fmla="*/ 117158 h 123825"/>
                <a:gd name="connsiteX12" fmla="*/ 380333 w 390525"/>
                <a:gd name="connsiteY12" fmla="*/ 50292 h 123825"/>
                <a:gd name="connsiteX13" fmla="*/ 387572 w 390525"/>
                <a:gd name="connsiteY13" fmla="*/ 39815 h 123825"/>
                <a:gd name="connsiteX14" fmla="*/ 380429 w 390525"/>
                <a:gd name="connsiteY14" fmla="*/ 2943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525" h="123825">
                  <a:moveTo>
                    <a:pt x="380429" y="29432"/>
                  </a:moveTo>
                  <a:lnTo>
                    <a:pt x="321088" y="7239"/>
                  </a:lnTo>
                  <a:lnTo>
                    <a:pt x="209169" y="48958"/>
                  </a:lnTo>
                  <a:cubicBezTo>
                    <a:pt x="205359" y="50387"/>
                    <a:pt x="201454" y="51054"/>
                    <a:pt x="197454" y="51054"/>
                  </a:cubicBezTo>
                  <a:cubicBezTo>
                    <a:pt x="193453" y="51054"/>
                    <a:pt x="189548" y="50387"/>
                    <a:pt x="185833" y="48958"/>
                  </a:cubicBezTo>
                  <a:lnTo>
                    <a:pt x="73723" y="7144"/>
                  </a:lnTo>
                  <a:lnTo>
                    <a:pt x="14383" y="29337"/>
                  </a:lnTo>
                  <a:cubicBezTo>
                    <a:pt x="10001" y="30956"/>
                    <a:pt x="7144" y="35147"/>
                    <a:pt x="7144" y="39815"/>
                  </a:cubicBezTo>
                  <a:cubicBezTo>
                    <a:pt x="7144" y="44482"/>
                    <a:pt x="10001" y="48578"/>
                    <a:pt x="14383" y="50292"/>
                  </a:cubicBezTo>
                  <a:lnTo>
                    <a:pt x="193453" y="117158"/>
                  </a:lnTo>
                  <a:cubicBezTo>
                    <a:pt x="194691" y="117634"/>
                    <a:pt x="196025" y="117824"/>
                    <a:pt x="197358" y="117824"/>
                  </a:cubicBezTo>
                  <a:cubicBezTo>
                    <a:pt x="198691" y="117824"/>
                    <a:pt x="200025" y="117634"/>
                    <a:pt x="201263" y="117158"/>
                  </a:cubicBezTo>
                  <a:lnTo>
                    <a:pt x="380333" y="50292"/>
                  </a:lnTo>
                  <a:cubicBezTo>
                    <a:pt x="384715" y="48673"/>
                    <a:pt x="387572" y="44482"/>
                    <a:pt x="387572" y="39815"/>
                  </a:cubicBezTo>
                  <a:cubicBezTo>
                    <a:pt x="387572" y="35147"/>
                    <a:pt x="384715" y="31052"/>
                    <a:pt x="380429" y="29432"/>
                  </a:cubicBezTo>
                  <a:close/>
                </a:path>
              </a:pathLst>
            </a:custGeom>
            <a:grpFill/>
            <a:ln w="9525" cap="flat">
              <a:noFill/>
              <a:prstDash val="solid"/>
              <a:miter/>
            </a:ln>
          </p:spPr>
          <p:txBody>
            <a:bodyPr rtlCol="0" anchor="ctr"/>
            <a:lstStyle/>
            <a:p>
              <a:endParaRPr lang="ko-KR" altLang="en-US"/>
            </a:p>
          </p:txBody>
        </p:sp>
        <p:sp>
          <p:nvSpPr>
            <p:cNvPr id="14" name="자유형: 도형 179"/>
            <p:cNvSpPr/>
            <p:nvPr/>
          </p:nvSpPr>
          <p:spPr>
            <a:xfrm>
              <a:off x="8134246" y="1724977"/>
              <a:ext cx="390525" cy="123825"/>
            </a:xfrm>
            <a:custGeom>
              <a:avLst/>
              <a:gdLst>
                <a:gd name="connsiteX0" fmla="*/ 380333 w 390525"/>
                <a:gd name="connsiteY0" fmla="*/ 29337 h 123825"/>
                <a:gd name="connsiteX1" fmla="*/ 320993 w 390525"/>
                <a:gd name="connsiteY1" fmla="*/ 7144 h 123825"/>
                <a:gd name="connsiteX2" fmla="*/ 209074 w 390525"/>
                <a:gd name="connsiteY2" fmla="*/ 48863 h 123825"/>
                <a:gd name="connsiteX3" fmla="*/ 197358 w 390525"/>
                <a:gd name="connsiteY3" fmla="*/ 50959 h 123825"/>
                <a:gd name="connsiteX4" fmla="*/ 185738 w 390525"/>
                <a:gd name="connsiteY4" fmla="*/ 48863 h 123825"/>
                <a:gd name="connsiteX5" fmla="*/ 73723 w 390525"/>
                <a:gd name="connsiteY5" fmla="*/ 7144 h 123825"/>
                <a:gd name="connsiteX6" fmla="*/ 14383 w 390525"/>
                <a:gd name="connsiteY6" fmla="*/ 29337 h 123825"/>
                <a:gd name="connsiteX7" fmla="*/ 7144 w 390525"/>
                <a:gd name="connsiteY7" fmla="*/ 39815 h 123825"/>
                <a:gd name="connsiteX8" fmla="*/ 14383 w 390525"/>
                <a:gd name="connsiteY8" fmla="*/ 50292 h 123825"/>
                <a:gd name="connsiteX9" fmla="*/ 193453 w 390525"/>
                <a:gd name="connsiteY9" fmla="*/ 117158 h 123825"/>
                <a:gd name="connsiteX10" fmla="*/ 197358 w 390525"/>
                <a:gd name="connsiteY10" fmla="*/ 117824 h 123825"/>
                <a:gd name="connsiteX11" fmla="*/ 201263 w 390525"/>
                <a:gd name="connsiteY11" fmla="*/ 117158 h 123825"/>
                <a:gd name="connsiteX12" fmla="*/ 380333 w 390525"/>
                <a:gd name="connsiteY12" fmla="*/ 50292 h 123825"/>
                <a:gd name="connsiteX13" fmla="*/ 387572 w 390525"/>
                <a:gd name="connsiteY13" fmla="*/ 39815 h 123825"/>
                <a:gd name="connsiteX14" fmla="*/ 380333 w 390525"/>
                <a:gd name="connsiteY14" fmla="*/ 2933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525" h="123825">
                  <a:moveTo>
                    <a:pt x="380333" y="29337"/>
                  </a:moveTo>
                  <a:lnTo>
                    <a:pt x="320993" y="7144"/>
                  </a:lnTo>
                  <a:lnTo>
                    <a:pt x="209074" y="48863"/>
                  </a:lnTo>
                  <a:cubicBezTo>
                    <a:pt x="205264" y="50292"/>
                    <a:pt x="201359" y="50959"/>
                    <a:pt x="197358" y="50959"/>
                  </a:cubicBezTo>
                  <a:cubicBezTo>
                    <a:pt x="193357" y="50959"/>
                    <a:pt x="189452" y="50292"/>
                    <a:pt x="185738" y="48863"/>
                  </a:cubicBezTo>
                  <a:lnTo>
                    <a:pt x="73723" y="7144"/>
                  </a:lnTo>
                  <a:lnTo>
                    <a:pt x="14383" y="29337"/>
                  </a:lnTo>
                  <a:cubicBezTo>
                    <a:pt x="10001" y="30956"/>
                    <a:pt x="7144" y="35147"/>
                    <a:pt x="7144" y="39815"/>
                  </a:cubicBezTo>
                  <a:cubicBezTo>
                    <a:pt x="7144" y="44482"/>
                    <a:pt x="10001" y="48577"/>
                    <a:pt x="14383" y="50292"/>
                  </a:cubicBezTo>
                  <a:lnTo>
                    <a:pt x="193453" y="117158"/>
                  </a:lnTo>
                  <a:cubicBezTo>
                    <a:pt x="194691" y="117634"/>
                    <a:pt x="196025" y="117824"/>
                    <a:pt x="197358" y="117824"/>
                  </a:cubicBezTo>
                  <a:cubicBezTo>
                    <a:pt x="198691" y="117824"/>
                    <a:pt x="200025" y="117634"/>
                    <a:pt x="201263" y="117158"/>
                  </a:cubicBezTo>
                  <a:lnTo>
                    <a:pt x="380333" y="50292"/>
                  </a:lnTo>
                  <a:cubicBezTo>
                    <a:pt x="384715" y="48673"/>
                    <a:pt x="387572" y="44482"/>
                    <a:pt x="387572" y="39815"/>
                  </a:cubicBezTo>
                  <a:cubicBezTo>
                    <a:pt x="387572" y="35147"/>
                    <a:pt x="384620" y="30956"/>
                    <a:pt x="380333" y="29337"/>
                  </a:cubicBezTo>
                  <a:close/>
                </a:path>
              </a:pathLst>
            </a:custGeom>
            <a:grpFill/>
            <a:ln w="9525" cap="flat">
              <a:noFill/>
              <a:prstDash val="solid"/>
              <a:miter/>
            </a:ln>
          </p:spPr>
          <p:txBody>
            <a:bodyPr rtlCol="0" anchor="ctr"/>
            <a:lstStyle/>
            <a:p>
              <a:endParaRPr lang="ko-KR" altLang="en-US"/>
            </a:p>
          </p:txBody>
        </p:sp>
      </p:grpSp>
      <p:sp>
        <p:nvSpPr>
          <p:cNvPr id="15" name="文本框 14"/>
          <p:cNvSpPr txBox="1"/>
          <p:nvPr/>
        </p:nvSpPr>
        <p:spPr>
          <a:xfrm>
            <a:off x="6313367" y="4099134"/>
            <a:ext cx="1261884" cy="307777"/>
          </a:xfrm>
          <a:prstGeom prst="rect">
            <a:avLst/>
          </a:prstGeom>
          <a:noFill/>
        </p:spPr>
        <p:txBody>
          <a:bodyPr wrap="none" rtlCol="0">
            <a:spAutoFit/>
          </a:bodyPr>
          <a:lstStyle/>
          <a:p>
            <a:r>
              <a:rPr kumimoji="1" lang="zh-CN" altLang="en-US" sz="1400" dirty="0">
                <a:solidFill>
                  <a:schemeClr val="tx1">
                    <a:lumMod val="75000"/>
                    <a:lumOff val="25000"/>
                  </a:schemeClr>
                </a:solidFill>
              </a:rPr>
              <a:t>数据标题文字</a:t>
            </a:r>
          </a:p>
        </p:txBody>
      </p:sp>
      <p:sp>
        <p:nvSpPr>
          <p:cNvPr id="16" name="矩形 15"/>
          <p:cNvSpPr/>
          <p:nvPr/>
        </p:nvSpPr>
        <p:spPr>
          <a:xfrm>
            <a:off x="7715252" y="3396731"/>
            <a:ext cx="3649039" cy="599267"/>
          </a:xfrm>
          <a:prstGeom prst="rect">
            <a:avLst/>
          </a:prstGeom>
        </p:spPr>
        <p:txBody>
          <a:bodyPr wrap="square">
            <a:spAutoFit/>
          </a:bodyPr>
          <a:lstStyle/>
          <a:p>
            <a:pPr marL="171450" indent="-171450">
              <a:lnSpc>
                <a:spcPct val="150000"/>
              </a:lnSpc>
              <a:buFont typeface="Arial" panose="020B0604020202020204" pitchFamily="34" charset="0"/>
              <a:buChar char="•"/>
            </a:pPr>
            <a:r>
              <a:rPr kumimoji="1" lang="zh-CN" altLang="en-US" sz="1200" dirty="0">
                <a:solidFill>
                  <a:schemeClr val="tx1">
                    <a:lumMod val="65000"/>
                    <a:lumOff val="35000"/>
                  </a:schemeClr>
                </a:solidFill>
                <a:latin typeface="+mn-ea"/>
                <a:cs typeface="+mn-ea"/>
                <a:sym typeface="+mn-lt"/>
              </a:rPr>
              <a:t>请在此输入您需要的文字标题内容</a:t>
            </a:r>
            <a:endParaRPr kumimoji="1" lang="en-US" altLang="zh-CN" sz="1200" dirty="0">
              <a:solidFill>
                <a:schemeClr val="tx1">
                  <a:lumMod val="65000"/>
                  <a:lumOff val="35000"/>
                </a:schemeClr>
              </a:solidFill>
              <a:latin typeface="+mn-ea"/>
              <a:cs typeface="+mn-ea"/>
              <a:sym typeface="+mn-lt"/>
            </a:endParaRPr>
          </a:p>
          <a:p>
            <a:pPr marL="171450" indent="-171450">
              <a:lnSpc>
                <a:spcPct val="150000"/>
              </a:lnSpc>
              <a:buFont typeface="Arial" panose="020B0604020202020204" pitchFamily="34" charset="0"/>
              <a:buChar char="•"/>
            </a:pPr>
            <a:r>
              <a:rPr kumimoji="1" lang="zh-CN" altLang="en-US" sz="1200" dirty="0">
                <a:solidFill>
                  <a:schemeClr val="tx1">
                    <a:lumMod val="65000"/>
                    <a:lumOff val="35000"/>
                  </a:schemeClr>
                </a:solidFill>
                <a:latin typeface="+mn-ea"/>
                <a:cs typeface="+mn-ea"/>
                <a:sym typeface="+mn-lt"/>
              </a:rPr>
              <a:t>感谢您使用我们的</a:t>
            </a:r>
            <a:r>
              <a:rPr kumimoji="1" lang="en-US" altLang="zh-CN" sz="1200" dirty="0">
                <a:solidFill>
                  <a:schemeClr val="tx1">
                    <a:lumMod val="65000"/>
                    <a:lumOff val="35000"/>
                  </a:schemeClr>
                </a:solidFill>
                <a:latin typeface="+mn-ea"/>
                <a:cs typeface="+mn-ea"/>
                <a:sym typeface="+mn-lt"/>
              </a:rPr>
              <a:t>PPT</a:t>
            </a:r>
            <a:r>
              <a:rPr kumimoji="1" lang="zh-CN" altLang="en-US" sz="1200" dirty="0">
                <a:solidFill>
                  <a:schemeClr val="tx1">
                    <a:lumMod val="65000"/>
                    <a:lumOff val="35000"/>
                  </a:schemeClr>
                </a:solidFill>
                <a:latin typeface="+mn-ea"/>
                <a:cs typeface="+mn-ea"/>
                <a:sym typeface="+mn-lt"/>
              </a:rPr>
              <a:t>模板，输入详细内容</a:t>
            </a:r>
            <a:endParaRPr kumimoji="1" lang="en-US" altLang="zh-CN" sz="1200" dirty="0">
              <a:solidFill>
                <a:schemeClr val="tx1">
                  <a:lumMod val="65000"/>
                  <a:lumOff val="35000"/>
                </a:schemeClr>
              </a:solidFill>
              <a:latin typeface="+mn-ea"/>
              <a:cs typeface="+mn-ea"/>
              <a:sym typeface="+mn-lt"/>
            </a:endParaRPr>
          </a:p>
        </p:txBody>
      </p:sp>
      <p:grpSp>
        <p:nvGrpSpPr>
          <p:cNvPr id="17" name="그룹 176"/>
          <p:cNvGrpSpPr/>
          <p:nvPr/>
        </p:nvGrpSpPr>
        <p:grpSpPr>
          <a:xfrm>
            <a:off x="6781993" y="5305382"/>
            <a:ext cx="324713" cy="288805"/>
            <a:chOff x="8134150" y="1590436"/>
            <a:chExt cx="390621" cy="347425"/>
          </a:xfrm>
          <a:solidFill>
            <a:schemeClr val="bg1"/>
          </a:solidFill>
        </p:grpSpPr>
        <p:sp>
          <p:nvSpPr>
            <p:cNvPr id="18" name="자유형: 도형 177"/>
            <p:cNvSpPr/>
            <p:nvPr/>
          </p:nvSpPr>
          <p:spPr>
            <a:xfrm>
              <a:off x="8134246" y="1590436"/>
              <a:ext cx="390525" cy="161925"/>
            </a:xfrm>
            <a:custGeom>
              <a:avLst/>
              <a:gdLst>
                <a:gd name="connsiteX0" fmla="*/ 380333 w 390525"/>
                <a:gd name="connsiteY0" fmla="*/ 74724 h 161925"/>
                <a:gd name="connsiteX1" fmla="*/ 201263 w 390525"/>
                <a:gd name="connsiteY1" fmla="*/ 7858 h 161925"/>
                <a:gd name="connsiteX2" fmla="*/ 193453 w 390525"/>
                <a:gd name="connsiteY2" fmla="*/ 7858 h 161925"/>
                <a:gd name="connsiteX3" fmla="*/ 14383 w 390525"/>
                <a:gd name="connsiteY3" fmla="*/ 74724 h 161925"/>
                <a:gd name="connsiteX4" fmla="*/ 7144 w 390525"/>
                <a:gd name="connsiteY4" fmla="*/ 85201 h 161925"/>
                <a:gd name="connsiteX5" fmla="*/ 14383 w 390525"/>
                <a:gd name="connsiteY5" fmla="*/ 95679 h 161925"/>
                <a:gd name="connsiteX6" fmla="*/ 193453 w 390525"/>
                <a:gd name="connsiteY6" fmla="*/ 162544 h 161925"/>
                <a:gd name="connsiteX7" fmla="*/ 197358 w 390525"/>
                <a:gd name="connsiteY7" fmla="*/ 163211 h 161925"/>
                <a:gd name="connsiteX8" fmla="*/ 201263 w 390525"/>
                <a:gd name="connsiteY8" fmla="*/ 162544 h 161925"/>
                <a:gd name="connsiteX9" fmla="*/ 380333 w 390525"/>
                <a:gd name="connsiteY9" fmla="*/ 95679 h 161925"/>
                <a:gd name="connsiteX10" fmla="*/ 387572 w 390525"/>
                <a:gd name="connsiteY10" fmla="*/ 85201 h 161925"/>
                <a:gd name="connsiteX11" fmla="*/ 380333 w 390525"/>
                <a:gd name="connsiteY11" fmla="*/ 7472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525" h="161925">
                  <a:moveTo>
                    <a:pt x="380333" y="74724"/>
                  </a:moveTo>
                  <a:lnTo>
                    <a:pt x="201263" y="7858"/>
                  </a:lnTo>
                  <a:cubicBezTo>
                    <a:pt x="198691" y="6906"/>
                    <a:pt x="195929" y="6906"/>
                    <a:pt x="193453" y="7858"/>
                  </a:cubicBezTo>
                  <a:lnTo>
                    <a:pt x="14383" y="74724"/>
                  </a:lnTo>
                  <a:cubicBezTo>
                    <a:pt x="10001" y="76343"/>
                    <a:pt x="7144" y="80534"/>
                    <a:pt x="7144" y="85201"/>
                  </a:cubicBezTo>
                  <a:cubicBezTo>
                    <a:pt x="7144" y="89868"/>
                    <a:pt x="10001" y="93964"/>
                    <a:pt x="14383" y="95679"/>
                  </a:cubicBezTo>
                  <a:lnTo>
                    <a:pt x="193453" y="162544"/>
                  </a:lnTo>
                  <a:cubicBezTo>
                    <a:pt x="194691" y="163020"/>
                    <a:pt x="196025" y="163211"/>
                    <a:pt x="197358" y="163211"/>
                  </a:cubicBezTo>
                  <a:cubicBezTo>
                    <a:pt x="198691" y="163211"/>
                    <a:pt x="200025" y="163020"/>
                    <a:pt x="201263" y="162544"/>
                  </a:cubicBezTo>
                  <a:lnTo>
                    <a:pt x="380333" y="95679"/>
                  </a:lnTo>
                  <a:cubicBezTo>
                    <a:pt x="384715" y="94059"/>
                    <a:pt x="387572" y="89868"/>
                    <a:pt x="387572" y="85201"/>
                  </a:cubicBezTo>
                  <a:cubicBezTo>
                    <a:pt x="387572" y="80534"/>
                    <a:pt x="384620" y="76343"/>
                    <a:pt x="380333" y="74724"/>
                  </a:cubicBezTo>
                  <a:close/>
                </a:path>
              </a:pathLst>
            </a:custGeom>
            <a:grpFill/>
            <a:ln w="9525" cap="flat">
              <a:noFill/>
              <a:prstDash val="solid"/>
              <a:miter/>
            </a:ln>
          </p:spPr>
          <p:txBody>
            <a:bodyPr rtlCol="0" anchor="ctr"/>
            <a:lstStyle/>
            <a:p>
              <a:endParaRPr lang="ko-KR" altLang="en-US"/>
            </a:p>
          </p:txBody>
        </p:sp>
        <p:sp>
          <p:nvSpPr>
            <p:cNvPr id="19" name="자유형: 도형 178"/>
            <p:cNvSpPr/>
            <p:nvPr/>
          </p:nvSpPr>
          <p:spPr>
            <a:xfrm>
              <a:off x="8134150" y="1814036"/>
              <a:ext cx="390525" cy="123825"/>
            </a:xfrm>
            <a:custGeom>
              <a:avLst/>
              <a:gdLst>
                <a:gd name="connsiteX0" fmla="*/ 380429 w 390525"/>
                <a:gd name="connsiteY0" fmla="*/ 29432 h 123825"/>
                <a:gd name="connsiteX1" fmla="*/ 321088 w 390525"/>
                <a:gd name="connsiteY1" fmla="*/ 7239 h 123825"/>
                <a:gd name="connsiteX2" fmla="*/ 209169 w 390525"/>
                <a:gd name="connsiteY2" fmla="*/ 48958 h 123825"/>
                <a:gd name="connsiteX3" fmla="*/ 197454 w 390525"/>
                <a:gd name="connsiteY3" fmla="*/ 51054 h 123825"/>
                <a:gd name="connsiteX4" fmla="*/ 185833 w 390525"/>
                <a:gd name="connsiteY4" fmla="*/ 48958 h 123825"/>
                <a:gd name="connsiteX5" fmla="*/ 73723 w 390525"/>
                <a:gd name="connsiteY5" fmla="*/ 7144 h 123825"/>
                <a:gd name="connsiteX6" fmla="*/ 14383 w 390525"/>
                <a:gd name="connsiteY6" fmla="*/ 29337 h 123825"/>
                <a:gd name="connsiteX7" fmla="*/ 7144 w 390525"/>
                <a:gd name="connsiteY7" fmla="*/ 39815 h 123825"/>
                <a:gd name="connsiteX8" fmla="*/ 14383 w 390525"/>
                <a:gd name="connsiteY8" fmla="*/ 50292 h 123825"/>
                <a:gd name="connsiteX9" fmla="*/ 193453 w 390525"/>
                <a:gd name="connsiteY9" fmla="*/ 117158 h 123825"/>
                <a:gd name="connsiteX10" fmla="*/ 197358 w 390525"/>
                <a:gd name="connsiteY10" fmla="*/ 117824 h 123825"/>
                <a:gd name="connsiteX11" fmla="*/ 201263 w 390525"/>
                <a:gd name="connsiteY11" fmla="*/ 117158 h 123825"/>
                <a:gd name="connsiteX12" fmla="*/ 380333 w 390525"/>
                <a:gd name="connsiteY12" fmla="*/ 50292 h 123825"/>
                <a:gd name="connsiteX13" fmla="*/ 387572 w 390525"/>
                <a:gd name="connsiteY13" fmla="*/ 39815 h 123825"/>
                <a:gd name="connsiteX14" fmla="*/ 380429 w 390525"/>
                <a:gd name="connsiteY14" fmla="*/ 2943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525" h="123825">
                  <a:moveTo>
                    <a:pt x="380429" y="29432"/>
                  </a:moveTo>
                  <a:lnTo>
                    <a:pt x="321088" y="7239"/>
                  </a:lnTo>
                  <a:lnTo>
                    <a:pt x="209169" y="48958"/>
                  </a:lnTo>
                  <a:cubicBezTo>
                    <a:pt x="205359" y="50387"/>
                    <a:pt x="201454" y="51054"/>
                    <a:pt x="197454" y="51054"/>
                  </a:cubicBezTo>
                  <a:cubicBezTo>
                    <a:pt x="193453" y="51054"/>
                    <a:pt x="189548" y="50387"/>
                    <a:pt x="185833" y="48958"/>
                  </a:cubicBezTo>
                  <a:lnTo>
                    <a:pt x="73723" y="7144"/>
                  </a:lnTo>
                  <a:lnTo>
                    <a:pt x="14383" y="29337"/>
                  </a:lnTo>
                  <a:cubicBezTo>
                    <a:pt x="10001" y="30956"/>
                    <a:pt x="7144" y="35147"/>
                    <a:pt x="7144" y="39815"/>
                  </a:cubicBezTo>
                  <a:cubicBezTo>
                    <a:pt x="7144" y="44482"/>
                    <a:pt x="10001" y="48578"/>
                    <a:pt x="14383" y="50292"/>
                  </a:cubicBezTo>
                  <a:lnTo>
                    <a:pt x="193453" y="117158"/>
                  </a:lnTo>
                  <a:cubicBezTo>
                    <a:pt x="194691" y="117634"/>
                    <a:pt x="196025" y="117824"/>
                    <a:pt x="197358" y="117824"/>
                  </a:cubicBezTo>
                  <a:cubicBezTo>
                    <a:pt x="198691" y="117824"/>
                    <a:pt x="200025" y="117634"/>
                    <a:pt x="201263" y="117158"/>
                  </a:cubicBezTo>
                  <a:lnTo>
                    <a:pt x="380333" y="50292"/>
                  </a:lnTo>
                  <a:cubicBezTo>
                    <a:pt x="384715" y="48673"/>
                    <a:pt x="387572" y="44482"/>
                    <a:pt x="387572" y="39815"/>
                  </a:cubicBezTo>
                  <a:cubicBezTo>
                    <a:pt x="387572" y="35147"/>
                    <a:pt x="384715" y="31052"/>
                    <a:pt x="380429" y="29432"/>
                  </a:cubicBezTo>
                  <a:close/>
                </a:path>
              </a:pathLst>
            </a:custGeom>
            <a:grpFill/>
            <a:ln w="9525" cap="flat">
              <a:noFill/>
              <a:prstDash val="solid"/>
              <a:miter/>
            </a:ln>
          </p:spPr>
          <p:txBody>
            <a:bodyPr rtlCol="0" anchor="ctr"/>
            <a:lstStyle/>
            <a:p>
              <a:endParaRPr lang="ko-KR" altLang="en-US"/>
            </a:p>
          </p:txBody>
        </p:sp>
        <p:sp>
          <p:nvSpPr>
            <p:cNvPr id="20" name="자유형: 도형 179"/>
            <p:cNvSpPr/>
            <p:nvPr/>
          </p:nvSpPr>
          <p:spPr>
            <a:xfrm>
              <a:off x="8134246" y="1724977"/>
              <a:ext cx="390525" cy="123825"/>
            </a:xfrm>
            <a:custGeom>
              <a:avLst/>
              <a:gdLst>
                <a:gd name="connsiteX0" fmla="*/ 380333 w 390525"/>
                <a:gd name="connsiteY0" fmla="*/ 29337 h 123825"/>
                <a:gd name="connsiteX1" fmla="*/ 320993 w 390525"/>
                <a:gd name="connsiteY1" fmla="*/ 7144 h 123825"/>
                <a:gd name="connsiteX2" fmla="*/ 209074 w 390525"/>
                <a:gd name="connsiteY2" fmla="*/ 48863 h 123825"/>
                <a:gd name="connsiteX3" fmla="*/ 197358 w 390525"/>
                <a:gd name="connsiteY3" fmla="*/ 50959 h 123825"/>
                <a:gd name="connsiteX4" fmla="*/ 185738 w 390525"/>
                <a:gd name="connsiteY4" fmla="*/ 48863 h 123825"/>
                <a:gd name="connsiteX5" fmla="*/ 73723 w 390525"/>
                <a:gd name="connsiteY5" fmla="*/ 7144 h 123825"/>
                <a:gd name="connsiteX6" fmla="*/ 14383 w 390525"/>
                <a:gd name="connsiteY6" fmla="*/ 29337 h 123825"/>
                <a:gd name="connsiteX7" fmla="*/ 7144 w 390525"/>
                <a:gd name="connsiteY7" fmla="*/ 39815 h 123825"/>
                <a:gd name="connsiteX8" fmla="*/ 14383 w 390525"/>
                <a:gd name="connsiteY8" fmla="*/ 50292 h 123825"/>
                <a:gd name="connsiteX9" fmla="*/ 193453 w 390525"/>
                <a:gd name="connsiteY9" fmla="*/ 117158 h 123825"/>
                <a:gd name="connsiteX10" fmla="*/ 197358 w 390525"/>
                <a:gd name="connsiteY10" fmla="*/ 117824 h 123825"/>
                <a:gd name="connsiteX11" fmla="*/ 201263 w 390525"/>
                <a:gd name="connsiteY11" fmla="*/ 117158 h 123825"/>
                <a:gd name="connsiteX12" fmla="*/ 380333 w 390525"/>
                <a:gd name="connsiteY12" fmla="*/ 50292 h 123825"/>
                <a:gd name="connsiteX13" fmla="*/ 387572 w 390525"/>
                <a:gd name="connsiteY13" fmla="*/ 39815 h 123825"/>
                <a:gd name="connsiteX14" fmla="*/ 380333 w 390525"/>
                <a:gd name="connsiteY14" fmla="*/ 2933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525" h="123825">
                  <a:moveTo>
                    <a:pt x="380333" y="29337"/>
                  </a:moveTo>
                  <a:lnTo>
                    <a:pt x="320993" y="7144"/>
                  </a:lnTo>
                  <a:lnTo>
                    <a:pt x="209074" y="48863"/>
                  </a:lnTo>
                  <a:cubicBezTo>
                    <a:pt x="205264" y="50292"/>
                    <a:pt x="201359" y="50959"/>
                    <a:pt x="197358" y="50959"/>
                  </a:cubicBezTo>
                  <a:cubicBezTo>
                    <a:pt x="193357" y="50959"/>
                    <a:pt x="189452" y="50292"/>
                    <a:pt x="185738" y="48863"/>
                  </a:cubicBezTo>
                  <a:lnTo>
                    <a:pt x="73723" y="7144"/>
                  </a:lnTo>
                  <a:lnTo>
                    <a:pt x="14383" y="29337"/>
                  </a:lnTo>
                  <a:cubicBezTo>
                    <a:pt x="10001" y="30956"/>
                    <a:pt x="7144" y="35147"/>
                    <a:pt x="7144" y="39815"/>
                  </a:cubicBezTo>
                  <a:cubicBezTo>
                    <a:pt x="7144" y="44482"/>
                    <a:pt x="10001" y="48577"/>
                    <a:pt x="14383" y="50292"/>
                  </a:cubicBezTo>
                  <a:lnTo>
                    <a:pt x="193453" y="117158"/>
                  </a:lnTo>
                  <a:cubicBezTo>
                    <a:pt x="194691" y="117634"/>
                    <a:pt x="196025" y="117824"/>
                    <a:pt x="197358" y="117824"/>
                  </a:cubicBezTo>
                  <a:cubicBezTo>
                    <a:pt x="198691" y="117824"/>
                    <a:pt x="200025" y="117634"/>
                    <a:pt x="201263" y="117158"/>
                  </a:cubicBezTo>
                  <a:lnTo>
                    <a:pt x="380333" y="50292"/>
                  </a:lnTo>
                  <a:cubicBezTo>
                    <a:pt x="384715" y="48673"/>
                    <a:pt x="387572" y="44482"/>
                    <a:pt x="387572" y="39815"/>
                  </a:cubicBezTo>
                  <a:cubicBezTo>
                    <a:pt x="387572" y="35147"/>
                    <a:pt x="384620" y="30956"/>
                    <a:pt x="380333" y="29337"/>
                  </a:cubicBezTo>
                  <a:close/>
                </a:path>
              </a:pathLst>
            </a:custGeom>
            <a:grpFill/>
            <a:ln w="9525" cap="flat">
              <a:noFill/>
              <a:prstDash val="solid"/>
              <a:miter/>
            </a:ln>
          </p:spPr>
          <p:txBody>
            <a:bodyPr rtlCol="0" anchor="ctr"/>
            <a:lstStyle/>
            <a:p>
              <a:endParaRPr lang="ko-KR" altLang="en-US"/>
            </a:p>
          </p:txBody>
        </p:sp>
      </p:grpSp>
      <p:sp>
        <p:nvSpPr>
          <p:cNvPr id="21" name="文本框 20"/>
          <p:cNvSpPr txBox="1"/>
          <p:nvPr/>
        </p:nvSpPr>
        <p:spPr>
          <a:xfrm>
            <a:off x="6313367" y="5829556"/>
            <a:ext cx="1261884" cy="307777"/>
          </a:xfrm>
          <a:prstGeom prst="rect">
            <a:avLst/>
          </a:prstGeom>
          <a:noFill/>
        </p:spPr>
        <p:txBody>
          <a:bodyPr wrap="none" rtlCol="0">
            <a:spAutoFit/>
          </a:bodyPr>
          <a:lstStyle/>
          <a:p>
            <a:r>
              <a:rPr kumimoji="1" lang="zh-CN" altLang="en-US" sz="1400">
                <a:solidFill>
                  <a:schemeClr val="tx1">
                    <a:lumMod val="75000"/>
                    <a:lumOff val="25000"/>
                  </a:schemeClr>
                </a:solidFill>
              </a:rPr>
              <a:t>数据标题文字</a:t>
            </a:r>
          </a:p>
        </p:txBody>
      </p:sp>
      <p:sp>
        <p:nvSpPr>
          <p:cNvPr id="22" name="矩形 21"/>
          <p:cNvSpPr/>
          <p:nvPr/>
        </p:nvSpPr>
        <p:spPr>
          <a:xfrm>
            <a:off x="7715252" y="5127153"/>
            <a:ext cx="3649039" cy="876266"/>
          </a:xfrm>
          <a:prstGeom prst="rect">
            <a:avLst/>
          </a:prstGeom>
        </p:spPr>
        <p:txBody>
          <a:bodyPr wrap="square">
            <a:spAutoFit/>
          </a:bodyPr>
          <a:lstStyle/>
          <a:p>
            <a:pPr marL="171450" indent="-171450">
              <a:lnSpc>
                <a:spcPct val="150000"/>
              </a:lnSpc>
              <a:buFont typeface="Arial" panose="020B0604020202020204" pitchFamily="34" charset="0"/>
              <a:buChar char="•"/>
            </a:pPr>
            <a:r>
              <a:rPr kumimoji="1" lang="zh-CN" altLang="en-US" sz="1200" dirty="0">
                <a:solidFill>
                  <a:schemeClr val="tx1">
                    <a:lumMod val="65000"/>
                    <a:lumOff val="35000"/>
                  </a:schemeClr>
                </a:solidFill>
                <a:latin typeface="+mn-ea"/>
                <a:cs typeface="+mn-ea"/>
                <a:sym typeface="+mn-lt"/>
              </a:rPr>
              <a:t>请在此输入您需要的文字标题内容</a:t>
            </a:r>
            <a:endParaRPr kumimoji="1" lang="en-US" altLang="zh-CN" sz="1200" dirty="0">
              <a:solidFill>
                <a:schemeClr val="tx1">
                  <a:lumMod val="65000"/>
                  <a:lumOff val="35000"/>
                </a:schemeClr>
              </a:solidFill>
              <a:latin typeface="+mn-ea"/>
              <a:cs typeface="+mn-ea"/>
              <a:sym typeface="+mn-lt"/>
            </a:endParaRPr>
          </a:p>
          <a:p>
            <a:pPr marL="171450" indent="-171450">
              <a:lnSpc>
                <a:spcPct val="150000"/>
              </a:lnSpc>
              <a:buFont typeface="Arial" panose="020B0604020202020204" pitchFamily="34" charset="0"/>
              <a:buChar char="•"/>
            </a:pPr>
            <a:r>
              <a:rPr kumimoji="1" lang="zh-CN" altLang="en-US" sz="1200" dirty="0">
                <a:solidFill>
                  <a:schemeClr val="tx1">
                    <a:lumMod val="65000"/>
                    <a:lumOff val="35000"/>
                  </a:schemeClr>
                </a:solidFill>
                <a:latin typeface="+mn-ea"/>
                <a:cs typeface="+mn-ea"/>
                <a:sym typeface="+mn-lt"/>
              </a:rPr>
              <a:t>感谢您使用我们的</a:t>
            </a:r>
            <a:r>
              <a:rPr kumimoji="1" lang="en-US" altLang="zh-CN" sz="1200" dirty="0">
                <a:solidFill>
                  <a:schemeClr val="tx1">
                    <a:lumMod val="65000"/>
                    <a:lumOff val="35000"/>
                  </a:schemeClr>
                </a:solidFill>
                <a:latin typeface="+mn-ea"/>
                <a:cs typeface="+mn-ea"/>
                <a:sym typeface="+mn-lt"/>
              </a:rPr>
              <a:t>PPT</a:t>
            </a:r>
            <a:r>
              <a:rPr kumimoji="1" lang="zh-CN" altLang="en-US" sz="1200" dirty="0">
                <a:solidFill>
                  <a:schemeClr val="tx1">
                    <a:lumMod val="65000"/>
                    <a:lumOff val="35000"/>
                  </a:schemeClr>
                </a:solidFill>
                <a:latin typeface="+mn-ea"/>
                <a:cs typeface="+mn-ea"/>
                <a:sym typeface="+mn-lt"/>
              </a:rPr>
              <a:t>模板，输入详细内容</a:t>
            </a:r>
            <a:endParaRPr kumimoji="1" lang="en-US" altLang="zh-CN" sz="1200" dirty="0">
              <a:solidFill>
                <a:schemeClr val="tx1">
                  <a:lumMod val="65000"/>
                  <a:lumOff val="35000"/>
                </a:schemeClr>
              </a:solidFill>
              <a:latin typeface="+mn-ea"/>
              <a:cs typeface="+mn-ea"/>
              <a:sym typeface="+mn-lt"/>
            </a:endParaRPr>
          </a:p>
          <a:p>
            <a:pPr marL="171450" indent="-171450">
              <a:lnSpc>
                <a:spcPct val="150000"/>
              </a:lnSpc>
              <a:buFont typeface="Arial" panose="020B0604020202020204" pitchFamily="34" charset="0"/>
              <a:buChar char="•"/>
            </a:pPr>
            <a:r>
              <a:rPr kumimoji="1" lang="zh-CN" altLang="en-US" sz="1200" dirty="0">
                <a:solidFill>
                  <a:schemeClr val="tx1">
                    <a:lumMod val="65000"/>
                    <a:lumOff val="35000"/>
                  </a:schemeClr>
                </a:solidFill>
                <a:latin typeface="+mn-ea"/>
                <a:cs typeface="+mn-ea"/>
                <a:sym typeface="+mn-lt"/>
              </a:rPr>
              <a:t>感谢您使用我们的</a:t>
            </a:r>
            <a:r>
              <a:rPr kumimoji="1" lang="en-US" altLang="zh-CN" sz="1200" dirty="0">
                <a:solidFill>
                  <a:schemeClr val="tx1">
                    <a:lumMod val="65000"/>
                    <a:lumOff val="35000"/>
                  </a:schemeClr>
                </a:solidFill>
                <a:latin typeface="+mn-ea"/>
                <a:cs typeface="+mn-ea"/>
                <a:sym typeface="+mn-lt"/>
              </a:rPr>
              <a:t>PPT</a:t>
            </a:r>
            <a:r>
              <a:rPr kumimoji="1" lang="zh-CN" altLang="en-US" sz="1200" dirty="0">
                <a:solidFill>
                  <a:schemeClr val="tx1">
                    <a:lumMod val="65000"/>
                    <a:lumOff val="35000"/>
                  </a:schemeClr>
                </a:solidFill>
                <a:latin typeface="+mn-ea"/>
                <a:cs typeface="+mn-ea"/>
                <a:sym typeface="+mn-lt"/>
              </a:rPr>
              <a:t>模板</a:t>
            </a:r>
            <a:endParaRPr kumimoji="1" lang="en-US" altLang="zh-CN" sz="1200" dirty="0">
              <a:solidFill>
                <a:schemeClr val="tx1">
                  <a:lumMod val="65000"/>
                  <a:lumOff val="35000"/>
                </a:schemeClr>
              </a:solidFill>
              <a:latin typeface="+mn-ea"/>
              <a:cs typeface="+mn-ea"/>
              <a:sym typeface="+mn-lt"/>
            </a:endParaRPr>
          </a:p>
        </p:txBody>
      </p:sp>
      <p:grpSp>
        <p:nvGrpSpPr>
          <p:cNvPr id="23" name="그룹 259"/>
          <p:cNvGrpSpPr/>
          <p:nvPr/>
        </p:nvGrpSpPr>
        <p:grpSpPr>
          <a:xfrm>
            <a:off x="6739786" y="3550281"/>
            <a:ext cx="392240" cy="386638"/>
            <a:chOff x="5451265" y="5564677"/>
            <a:chExt cx="392240" cy="386638"/>
          </a:xfrm>
          <a:solidFill>
            <a:srgbClr val="000928"/>
          </a:solidFill>
        </p:grpSpPr>
        <p:sp>
          <p:nvSpPr>
            <p:cNvPr id="24" name="자유형: 도형 260"/>
            <p:cNvSpPr/>
            <p:nvPr/>
          </p:nvSpPr>
          <p:spPr>
            <a:xfrm>
              <a:off x="5563503" y="5855779"/>
              <a:ext cx="161925" cy="57150"/>
            </a:xfrm>
            <a:custGeom>
              <a:avLst/>
              <a:gdLst>
                <a:gd name="connsiteX0" fmla="*/ 162537 w 161925"/>
                <a:gd name="connsiteY0" fmla="*/ 44100 h 57150"/>
                <a:gd name="connsiteX1" fmla="*/ 151964 w 161925"/>
                <a:gd name="connsiteY1" fmla="*/ 29432 h 57150"/>
                <a:gd name="connsiteX2" fmla="*/ 140820 w 161925"/>
                <a:gd name="connsiteY2" fmla="*/ 29432 h 57150"/>
                <a:gd name="connsiteX3" fmla="*/ 140820 w 161925"/>
                <a:gd name="connsiteY3" fmla="*/ 7144 h 57150"/>
                <a:gd name="connsiteX4" fmla="*/ 29377 w 161925"/>
                <a:gd name="connsiteY4" fmla="*/ 7144 h 57150"/>
                <a:gd name="connsiteX5" fmla="*/ 29377 w 161925"/>
                <a:gd name="connsiteY5" fmla="*/ 29432 h 57150"/>
                <a:gd name="connsiteX6" fmla="*/ 18233 w 161925"/>
                <a:gd name="connsiteY6" fmla="*/ 29432 h 57150"/>
                <a:gd name="connsiteX7" fmla="*/ 7660 w 161925"/>
                <a:gd name="connsiteY7" fmla="*/ 37052 h 57150"/>
                <a:gd name="connsiteX8" fmla="*/ 18233 w 161925"/>
                <a:gd name="connsiteY8" fmla="*/ 51721 h 57150"/>
                <a:gd name="connsiteX9" fmla="*/ 151964 w 161925"/>
                <a:gd name="connsiteY9" fmla="*/ 51721 h 57150"/>
                <a:gd name="connsiteX10" fmla="*/ 162537 w 161925"/>
                <a:gd name="connsiteY10" fmla="*/ 44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925" h="57150">
                  <a:moveTo>
                    <a:pt x="162537" y="44100"/>
                  </a:moveTo>
                  <a:cubicBezTo>
                    <a:pt x="164823" y="36480"/>
                    <a:pt x="159203" y="29432"/>
                    <a:pt x="151964" y="29432"/>
                  </a:cubicBezTo>
                  <a:lnTo>
                    <a:pt x="140820" y="29432"/>
                  </a:lnTo>
                  <a:lnTo>
                    <a:pt x="140820" y="7144"/>
                  </a:lnTo>
                  <a:lnTo>
                    <a:pt x="29377" y="7144"/>
                  </a:lnTo>
                  <a:lnTo>
                    <a:pt x="29377" y="29432"/>
                  </a:lnTo>
                  <a:lnTo>
                    <a:pt x="18233" y="29432"/>
                  </a:lnTo>
                  <a:cubicBezTo>
                    <a:pt x="13471" y="29432"/>
                    <a:pt x="9089" y="32480"/>
                    <a:pt x="7660" y="37052"/>
                  </a:cubicBezTo>
                  <a:cubicBezTo>
                    <a:pt x="5374" y="44672"/>
                    <a:pt x="10994" y="51721"/>
                    <a:pt x="18233" y="51721"/>
                  </a:cubicBezTo>
                  <a:lnTo>
                    <a:pt x="151964" y="51721"/>
                  </a:lnTo>
                  <a:cubicBezTo>
                    <a:pt x="156822" y="51815"/>
                    <a:pt x="161204" y="48768"/>
                    <a:pt x="162537" y="44100"/>
                  </a:cubicBezTo>
                  <a:close/>
                </a:path>
              </a:pathLst>
            </a:custGeom>
            <a:grpFill/>
            <a:ln w="9525" cap="flat">
              <a:noFill/>
              <a:prstDash val="solid"/>
              <a:miter/>
            </a:ln>
          </p:spPr>
          <p:txBody>
            <a:bodyPr rtlCol="0" anchor="ctr"/>
            <a:lstStyle/>
            <a:p>
              <a:endParaRPr lang="ko-KR" altLang="en-US"/>
            </a:p>
          </p:txBody>
        </p:sp>
        <p:sp>
          <p:nvSpPr>
            <p:cNvPr id="25" name="자유형: 도형 261"/>
            <p:cNvSpPr/>
            <p:nvPr/>
          </p:nvSpPr>
          <p:spPr>
            <a:xfrm>
              <a:off x="5780987" y="5608307"/>
              <a:ext cx="57150" cy="38100"/>
            </a:xfrm>
            <a:custGeom>
              <a:avLst/>
              <a:gdLst>
                <a:gd name="connsiteX0" fmla="*/ 7537 w 57150"/>
                <a:gd name="connsiteY0" fmla="*/ 26968 h 38100"/>
                <a:gd name="connsiteX1" fmla="*/ 21158 w 57150"/>
                <a:gd name="connsiteY1" fmla="*/ 34874 h 38100"/>
                <a:gd name="connsiteX2" fmla="*/ 43447 w 57150"/>
                <a:gd name="connsiteY2" fmla="*/ 29064 h 38100"/>
                <a:gd name="connsiteX3" fmla="*/ 51352 w 57150"/>
                <a:gd name="connsiteY3" fmla="*/ 15443 h 38100"/>
                <a:gd name="connsiteX4" fmla="*/ 37732 w 57150"/>
                <a:gd name="connsiteY4" fmla="*/ 7537 h 38100"/>
                <a:gd name="connsiteX5" fmla="*/ 15443 w 57150"/>
                <a:gd name="connsiteY5" fmla="*/ 13348 h 38100"/>
                <a:gd name="connsiteX6" fmla="*/ 7537 w 57150"/>
                <a:gd name="connsiteY6" fmla="*/ 2696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38100">
                  <a:moveTo>
                    <a:pt x="7537" y="26968"/>
                  </a:moveTo>
                  <a:cubicBezTo>
                    <a:pt x="9157" y="32969"/>
                    <a:pt x="15252" y="36398"/>
                    <a:pt x="21158" y="34874"/>
                  </a:cubicBezTo>
                  <a:lnTo>
                    <a:pt x="43447" y="29064"/>
                  </a:lnTo>
                  <a:cubicBezTo>
                    <a:pt x="49352" y="27444"/>
                    <a:pt x="52876" y="21348"/>
                    <a:pt x="51352" y="15443"/>
                  </a:cubicBezTo>
                  <a:cubicBezTo>
                    <a:pt x="49733" y="9442"/>
                    <a:pt x="43637" y="5918"/>
                    <a:pt x="37732" y="7537"/>
                  </a:cubicBezTo>
                  <a:lnTo>
                    <a:pt x="15443" y="13348"/>
                  </a:lnTo>
                  <a:cubicBezTo>
                    <a:pt x="9442" y="14967"/>
                    <a:pt x="5918" y="21063"/>
                    <a:pt x="7537" y="26968"/>
                  </a:cubicBezTo>
                  <a:close/>
                </a:path>
              </a:pathLst>
            </a:custGeom>
            <a:grpFill/>
            <a:ln w="9525" cap="flat">
              <a:noFill/>
              <a:prstDash val="solid"/>
              <a:miter/>
            </a:ln>
          </p:spPr>
          <p:txBody>
            <a:bodyPr rtlCol="0" anchor="ctr"/>
            <a:lstStyle/>
            <a:p>
              <a:endParaRPr lang="ko-KR" altLang="en-US"/>
            </a:p>
          </p:txBody>
        </p:sp>
        <p:sp>
          <p:nvSpPr>
            <p:cNvPr id="26" name="자유형: 도형 262"/>
            <p:cNvSpPr/>
            <p:nvPr/>
          </p:nvSpPr>
          <p:spPr>
            <a:xfrm>
              <a:off x="5457271" y="5739466"/>
              <a:ext cx="57150" cy="38100"/>
            </a:xfrm>
            <a:custGeom>
              <a:avLst/>
              <a:gdLst>
                <a:gd name="connsiteX0" fmla="*/ 37693 w 57150"/>
                <a:gd name="connsiteY0" fmla="*/ 7537 h 38100"/>
                <a:gd name="connsiteX1" fmla="*/ 15404 w 57150"/>
                <a:gd name="connsiteY1" fmla="*/ 13348 h 38100"/>
                <a:gd name="connsiteX2" fmla="*/ 7498 w 57150"/>
                <a:gd name="connsiteY2" fmla="*/ 26968 h 38100"/>
                <a:gd name="connsiteX3" fmla="*/ 21119 w 57150"/>
                <a:gd name="connsiteY3" fmla="*/ 34874 h 38100"/>
                <a:gd name="connsiteX4" fmla="*/ 43408 w 57150"/>
                <a:gd name="connsiteY4" fmla="*/ 29064 h 38100"/>
                <a:gd name="connsiteX5" fmla="*/ 51314 w 57150"/>
                <a:gd name="connsiteY5" fmla="*/ 15443 h 38100"/>
                <a:gd name="connsiteX6" fmla="*/ 37693 w 57150"/>
                <a:gd name="connsiteY6" fmla="*/ 753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38100">
                  <a:moveTo>
                    <a:pt x="37693" y="7537"/>
                  </a:moveTo>
                  <a:lnTo>
                    <a:pt x="15404" y="13348"/>
                  </a:lnTo>
                  <a:cubicBezTo>
                    <a:pt x="9499" y="14967"/>
                    <a:pt x="5975" y="21063"/>
                    <a:pt x="7498" y="26968"/>
                  </a:cubicBezTo>
                  <a:cubicBezTo>
                    <a:pt x="9118" y="32969"/>
                    <a:pt x="15214" y="36398"/>
                    <a:pt x="21119" y="34874"/>
                  </a:cubicBezTo>
                  <a:lnTo>
                    <a:pt x="43408" y="29064"/>
                  </a:lnTo>
                  <a:cubicBezTo>
                    <a:pt x="49313" y="27445"/>
                    <a:pt x="52838" y="21348"/>
                    <a:pt x="51314" y="15443"/>
                  </a:cubicBezTo>
                  <a:cubicBezTo>
                    <a:pt x="49790" y="9442"/>
                    <a:pt x="43694" y="5918"/>
                    <a:pt x="37693" y="7537"/>
                  </a:cubicBezTo>
                  <a:close/>
                </a:path>
              </a:pathLst>
            </a:custGeom>
            <a:grpFill/>
            <a:ln w="9525" cap="flat">
              <a:noFill/>
              <a:prstDash val="solid"/>
              <a:miter/>
            </a:ln>
          </p:spPr>
          <p:txBody>
            <a:bodyPr rtlCol="0" anchor="ctr"/>
            <a:lstStyle/>
            <a:p>
              <a:endParaRPr lang="ko-KR" altLang="en-US"/>
            </a:p>
          </p:txBody>
        </p:sp>
        <p:sp>
          <p:nvSpPr>
            <p:cNvPr id="27" name="자유형: 도형 263"/>
            <p:cNvSpPr/>
            <p:nvPr/>
          </p:nvSpPr>
          <p:spPr>
            <a:xfrm>
              <a:off x="5780987" y="5739466"/>
              <a:ext cx="57150" cy="38100"/>
            </a:xfrm>
            <a:custGeom>
              <a:avLst/>
              <a:gdLst>
                <a:gd name="connsiteX0" fmla="*/ 15443 w 57150"/>
                <a:gd name="connsiteY0" fmla="*/ 29064 h 38100"/>
                <a:gd name="connsiteX1" fmla="*/ 37732 w 57150"/>
                <a:gd name="connsiteY1" fmla="*/ 34874 h 38100"/>
                <a:gd name="connsiteX2" fmla="*/ 51352 w 57150"/>
                <a:gd name="connsiteY2" fmla="*/ 26968 h 38100"/>
                <a:gd name="connsiteX3" fmla="*/ 43447 w 57150"/>
                <a:gd name="connsiteY3" fmla="*/ 13348 h 38100"/>
                <a:gd name="connsiteX4" fmla="*/ 21158 w 57150"/>
                <a:gd name="connsiteY4" fmla="*/ 7537 h 38100"/>
                <a:gd name="connsiteX5" fmla="*/ 7537 w 57150"/>
                <a:gd name="connsiteY5" fmla="*/ 15443 h 38100"/>
                <a:gd name="connsiteX6" fmla="*/ 15443 w 57150"/>
                <a:gd name="connsiteY6" fmla="*/ 2906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38100">
                  <a:moveTo>
                    <a:pt x="15443" y="29064"/>
                  </a:moveTo>
                  <a:lnTo>
                    <a:pt x="37732" y="34874"/>
                  </a:lnTo>
                  <a:cubicBezTo>
                    <a:pt x="43637" y="36493"/>
                    <a:pt x="49828" y="32969"/>
                    <a:pt x="51352" y="26968"/>
                  </a:cubicBezTo>
                  <a:cubicBezTo>
                    <a:pt x="52972" y="21063"/>
                    <a:pt x="49447" y="14872"/>
                    <a:pt x="43447" y="13348"/>
                  </a:cubicBezTo>
                  <a:lnTo>
                    <a:pt x="21158" y="7537"/>
                  </a:lnTo>
                  <a:cubicBezTo>
                    <a:pt x="15252" y="5918"/>
                    <a:pt x="9061" y="9442"/>
                    <a:pt x="7537" y="15443"/>
                  </a:cubicBezTo>
                  <a:cubicBezTo>
                    <a:pt x="5918" y="21348"/>
                    <a:pt x="9442" y="27445"/>
                    <a:pt x="15443" y="29064"/>
                  </a:cubicBezTo>
                  <a:close/>
                </a:path>
              </a:pathLst>
            </a:custGeom>
            <a:grpFill/>
            <a:ln w="9525" cap="flat">
              <a:noFill/>
              <a:prstDash val="solid"/>
              <a:miter/>
            </a:ln>
          </p:spPr>
          <p:txBody>
            <a:bodyPr rtlCol="0" anchor="ctr"/>
            <a:lstStyle/>
            <a:p>
              <a:endParaRPr lang="ko-KR" altLang="en-US"/>
            </a:p>
          </p:txBody>
        </p:sp>
        <p:sp>
          <p:nvSpPr>
            <p:cNvPr id="28" name="자유형: 도형 264"/>
            <p:cNvSpPr/>
            <p:nvPr/>
          </p:nvSpPr>
          <p:spPr>
            <a:xfrm>
              <a:off x="5457327" y="5608307"/>
              <a:ext cx="57150" cy="38100"/>
            </a:xfrm>
            <a:custGeom>
              <a:avLst/>
              <a:gdLst>
                <a:gd name="connsiteX0" fmla="*/ 15443 w 57150"/>
                <a:gd name="connsiteY0" fmla="*/ 29064 h 38100"/>
                <a:gd name="connsiteX1" fmla="*/ 37731 w 57150"/>
                <a:gd name="connsiteY1" fmla="*/ 34874 h 38100"/>
                <a:gd name="connsiteX2" fmla="*/ 51352 w 57150"/>
                <a:gd name="connsiteY2" fmla="*/ 26968 h 38100"/>
                <a:gd name="connsiteX3" fmla="*/ 43447 w 57150"/>
                <a:gd name="connsiteY3" fmla="*/ 13348 h 38100"/>
                <a:gd name="connsiteX4" fmla="*/ 21158 w 57150"/>
                <a:gd name="connsiteY4" fmla="*/ 7537 h 38100"/>
                <a:gd name="connsiteX5" fmla="*/ 7537 w 57150"/>
                <a:gd name="connsiteY5" fmla="*/ 15443 h 38100"/>
                <a:gd name="connsiteX6" fmla="*/ 15443 w 57150"/>
                <a:gd name="connsiteY6" fmla="*/ 2906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38100">
                  <a:moveTo>
                    <a:pt x="15443" y="29064"/>
                  </a:moveTo>
                  <a:lnTo>
                    <a:pt x="37731" y="34874"/>
                  </a:lnTo>
                  <a:cubicBezTo>
                    <a:pt x="43637" y="36493"/>
                    <a:pt x="49828" y="32969"/>
                    <a:pt x="51352" y="26968"/>
                  </a:cubicBezTo>
                  <a:cubicBezTo>
                    <a:pt x="52972" y="21063"/>
                    <a:pt x="49447" y="14871"/>
                    <a:pt x="43447" y="13348"/>
                  </a:cubicBezTo>
                  <a:lnTo>
                    <a:pt x="21158" y="7537"/>
                  </a:lnTo>
                  <a:cubicBezTo>
                    <a:pt x="15252" y="5918"/>
                    <a:pt x="9061" y="9442"/>
                    <a:pt x="7537" y="15443"/>
                  </a:cubicBezTo>
                  <a:cubicBezTo>
                    <a:pt x="5918" y="21348"/>
                    <a:pt x="9442" y="27540"/>
                    <a:pt x="15443" y="29064"/>
                  </a:cubicBezTo>
                  <a:close/>
                </a:path>
              </a:pathLst>
            </a:custGeom>
            <a:grpFill/>
            <a:ln w="9525" cap="flat">
              <a:noFill/>
              <a:prstDash val="solid"/>
              <a:miter/>
            </a:ln>
          </p:spPr>
          <p:txBody>
            <a:bodyPr rtlCol="0" anchor="ctr"/>
            <a:lstStyle/>
            <a:p>
              <a:endParaRPr lang="ko-KR" altLang="en-US"/>
            </a:p>
          </p:txBody>
        </p:sp>
        <p:sp>
          <p:nvSpPr>
            <p:cNvPr id="29" name="자유형: 도형 265"/>
            <p:cNvSpPr/>
            <p:nvPr/>
          </p:nvSpPr>
          <p:spPr>
            <a:xfrm>
              <a:off x="5786355" y="5676804"/>
              <a:ext cx="57150" cy="28575"/>
            </a:xfrm>
            <a:custGeom>
              <a:avLst/>
              <a:gdLst>
                <a:gd name="connsiteX0" fmla="*/ 41317 w 57150"/>
                <a:gd name="connsiteY0" fmla="*/ 7144 h 28575"/>
                <a:gd name="connsiteX1" fmla="*/ 18552 w 57150"/>
                <a:gd name="connsiteY1" fmla="*/ 7144 h 28575"/>
                <a:gd name="connsiteX2" fmla="*/ 7218 w 57150"/>
                <a:gd name="connsiteY2" fmla="*/ 17050 h 28575"/>
                <a:gd name="connsiteX3" fmla="*/ 18266 w 57150"/>
                <a:gd name="connsiteY3" fmla="*/ 29432 h 28575"/>
                <a:gd name="connsiteX4" fmla="*/ 41031 w 57150"/>
                <a:gd name="connsiteY4" fmla="*/ 29432 h 28575"/>
                <a:gd name="connsiteX5" fmla="*/ 52366 w 57150"/>
                <a:gd name="connsiteY5" fmla="*/ 19526 h 28575"/>
                <a:gd name="connsiteX6" fmla="*/ 41317 w 57150"/>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28575">
                  <a:moveTo>
                    <a:pt x="41317" y="7144"/>
                  </a:moveTo>
                  <a:lnTo>
                    <a:pt x="18552" y="7144"/>
                  </a:lnTo>
                  <a:cubicBezTo>
                    <a:pt x="12837" y="7144"/>
                    <a:pt x="7789" y="11335"/>
                    <a:pt x="7218" y="17050"/>
                  </a:cubicBezTo>
                  <a:cubicBezTo>
                    <a:pt x="6455" y="23813"/>
                    <a:pt x="11694" y="29432"/>
                    <a:pt x="18266" y="29432"/>
                  </a:cubicBezTo>
                  <a:lnTo>
                    <a:pt x="41031" y="29432"/>
                  </a:lnTo>
                  <a:cubicBezTo>
                    <a:pt x="46747" y="29432"/>
                    <a:pt x="51795" y="25241"/>
                    <a:pt x="52366" y="19526"/>
                  </a:cubicBezTo>
                  <a:cubicBezTo>
                    <a:pt x="53128" y="12763"/>
                    <a:pt x="47890" y="7144"/>
                    <a:pt x="41317" y="7144"/>
                  </a:cubicBezTo>
                  <a:close/>
                </a:path>
              </a:pathLst>
            </a:custGeom>
            <a:grpFill/>
            <a:ln w="9525" cap="flat">
              <a:noFill/>
              <a:prstDash val="solid"/>
              <a:miter/>
            </a:ln>
          </p:spPr>
          <p:txBody>
            <a:bodyPr rtlCol="0" anchor="ctr"/>
            <a:lstStyle/>
            <a:p>
              <a:endParaRPr lang="ko-KR" altLang="en-US"/>
            </a:p>
          </p:txBody>
        </p:sp>
        <p:sp>
          <p:nvSpPr>
            <p:cNvPr id="30" name="자유형: 도형 266"/>
            <p:cNvSpPr/>
            <p:nvPr/>
          </p:nvSpPr>
          <p:spPr>
            <a:xfrm>
              <a:off x="5451265" y="5676804"/>
              <a:ext cx="57150" cy="28575"/>
            </a:xfrm>
            <a:custGeom>
              <a:avLst/>
              <a:gdLst>
                <a:gd name="connsiteX0" fmla="*/ 18266 w 57150"/>
                <a:gd name="connsiteY0" fmla="*/ 29432 h 28575"/>
                <a:gd name="connsiteX1" fmla="*/ 41031 w 57150"/>
                <a:gd name="connsiteY1" fmla="*/ 29432 h 28575"/>
                <a:gd name="connsiteX2" fmla="*/ 52366 w 57150"/>
                <a:gd name="connsiteY2" fmla="*/ 19526 h 28575"/>
                <a:gd name="connsiteX3" fmla="*/ 41317 w 57150"/>
                <a:gd name="connsiteY3" fmla="*/ 7144 h 28575"/>
                <a:gd name="connsiteX4" fmla="*/ 18552 w 57150"/>
                <a:gd name="connsiteY4" fmla="*/ 7144 h 28575"/>
                <a:gd name="connsiteX5" fmla="*/ 7218 w 57150"/>
                <a:gd name="connsiteY5" fmla="*/ 17050 h 28575"/>
                <a:gd name="connsiteX6" fmla="*/ 18266 w 57150"/>
                <a:gd name="connsiteY6" fmla="*/ 29432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28575">
                  <a:moveTo>
                    <a:pt x="18266" y="29432"/>
                  </a:moveTo>
                  <a:lnTo>
                    <a:pt x="41031" y="29432"/>
                  </a:lnTo>
                  <a:cubicBezTo>
                    <a:pt x="46746" y="29432"/>
                    <a:pt x="51795" y="25241"/>
                    <a:pt x="52366" y="19526"/>
                  </a:cubicBezTo>
                  <a:cubicBezTo>
                    <a:pt x="53128" y="12763"/>
                    <a:pt x="47889" y="7144"/>
                    <a:pt x="41317" y="7144"/>
                  </a:cubicBezTo>
                  <a:lnTo>
                    <a:pt x="18552" y="7144"/>
                  </a:lnTo>
                  <a:cubicBezTo>
                    <a:pt x="12837" y="7144"/>
                    <a:pt x="7789" y="11335"/>
                    <a:pt x="7218" y="17050"/>
                  </a:cubicBezTo>
                  <a:cubicBezTo>
                    <a:pt x="6455" y="23717"/>
                    <a:pt x="11694" y="29432"/>
                    <a:pt x="18266" y="29432"/>
                  </a:cubicBezTo>
                  <a:close/>
                </a:path>
              </a:pathLst>
            </a:custGeom>
            <a:grpFill/>
            <a:ln w="9525" cap="flat">
              <a:noFill/>
              <a:prstDash val="solid"/>
              <a:miter/>
            </a:ln>
          </p:spPr>
          <p:txBody>
            <a:bodyPr rtlCol="0" anchor="ctr"/>
            <a:lstStyle/>
            <a:p>
              <a:endParaRPr lang="ko-KR" altLang="en-US"/>
            </a:p>
          </p:txBody>
        </p:sp>
        <p:sp>
          <p:nvSpPr>
            <p:cNvPr id="31" name="자유형: 도형 267"/>
            <p:cNvSpPr/>
            <p:nvPr/>
          </p:nvSpPr>
          <p:spPr>
            <a:xfrm>
              <a:off x="5631647" y="5712809"/>
              <a:ext cx="28575" cy="47625"/>
            </a:xfrm>
            <a:custGeom>
              <a:avLst/>
              <a:gdLst>
                <a:gd name="connsiteX0" fmla="*/ 16954 w 28575"/>
                <a:gd name="connsiteY0" fmla="*/ 7144 h 47625"/>
                <a:gd name="connsiteX1" fmla="*/ 7144 w 28575"/>
                <a:gd name="connsiteY1" fmla="*/ 26861 h 47625"/>
                <a:gd name="connsiteX2" fmla="*/ 16954 w 28575"/>
                <a:gd name="connsiteY2" fmla="*/ 46482 h 47625"/>
                <a:gd name="connsiteX3" fmla="*/ 26765 w 28575"/>
                <a:gd name="connsiteY3" fmla="*/ 26861 h 47625"/>
              </a:gdLst>
              <a:ahLst/>
              <a:cxnLst>
                <a:cxn ang="0">
                  <a:pos x="connsiteX0" y="connsiteY0"/>
                </a:cxn>
                <a:cxn ang="0">
                  <a:pos x="connsiteX1" y="connsiteY1"/>
                </a:cxn>
                <a:cxn ang="0">
                  <a:pos x="connsiteX2" y="connsiteY2"/>
                </a:cxn>
                <a:cxn ang="0">
                  <a:pos x="connsiteX3" y="connsiteY3"/>
                </a:cxn>
              </a:cxnLst>
              <a:rect l="l" t="t" r="r" b="b"/>
              <a:pathLst>
                <a:path w="28575" h="47625">
                  <a:moveTo>
                    <a:pt x="16954" y="7144"/>
                  </a:moveTo>
                  <a:lnTo>
                    <a:pt x="7144" y="26861"/>
                  </a:lnTo>
                  <a:lnTo>
                    <a:pt x="16954" y="46482"/>
                  </a:lnTo>
                  <a:lnTo>
                    <a:pt x="26765" y="26861"/>
                  </a:lnTo>
                  <a:close/>
                </a:path>
              </a:pathLst>
            </a:custGeom>
            <a:grpFill/>
            <a:ln w="9525" cap="flat">
              <a:noFill/>
              <a:prstDash val="solid"/>
              <a:miter/>
            </a:ln>
          </p:spPr>
          <p:txBody>
            <a:bodyPr rtlCol="0" anchor="ctr"/>
            <a:lstStyle/>
            <a:p>
              <a:endParaRPr lang="ko-KR" altLang="en-US"/>
            </a:p>
          </p:txBody>
        </p:sp>
        <p:sp>
          <p:nvSpPr>
            <p:cNvPr id="32" name="자유형: 도형 268"/>
            <p:cNvSpPr/>
            <p:nvPr/>
          </p:nvSpPr>
          <p:spPr>
            <a:xfrm>
              <a:off x="5518790" y="5564677"/>
              <a:ext cx="257175" cy="276225"/>
            </a:xfrm>
            <a:custGeom>
              <a:avLst/>
              <a:gdLst>
                <a:gd name="connsiteX0" fmla="*/ 229157 w 257175"/>
                <a:gd name="connsiteY0" fmla="*/ 201662 h 276225"/>
                <a:gd name="connsiteX1" fmla="*/ 252303 w 257175"/>
                <a:gd name="connsiteY1" fmla="*/ 130415 h 276225"/>
                <a:gd name="connsiteX2" fmla="*/ 103618 w 257175"/>
                <a:gd name="connsiteY2" fmla="*/ 9829 h 276225"/>
                <a:gd name="connsiteX3" fmla="*/ 9225 w 257175"/>
                <a:gd name="connsiteY3" fmla="*/ 107650 h 276225"/>
                <a:gd name="connsiteX4" fmla="*/ 31132 w 257175"/>
                <a:gd name="connsiteY4" fmla="*/ 202805 h 276225"/>
                <a:gd name="connsiteX5" fmla="*/ 51706 w 257175"/>
                <a:gd name="connsiteY5" fmla="*/ 253002 h 276225"/>
                <a:gd name="connsiteX6" fmla="*/ 73995 w 257175"/>
                <a:gd name="connsiteY6" fmla="*/ 276053 h 276225"/>
                <a:gd name="connsiteX7" fmla="*/ 118572 w 257175"/>
                <a:gd name="connsiteY7" fmla="*/ 276053 h 276225"/>
                <a:gd name="connsiteX8" fmla="*/ 118572 w 257175"/>
                <a:gd name="connsiteY8" fmla="*/ 222236 h 276225"/>
                <a:gd name="connsiteX9" fmla="*/ 75138 w 257175"/>
                <a:gd name="connsiteY9" fmla="*/ 135464 h 276225"/>
                <a:gd name="connsiteX10" fmla="*/ 80091 w 257175"/>
                <a:gd name="connsiteY10" fmla="*/ 120509 h 276225"/>
                <a:gd name="connsiteX11" fmla="*/ 95045 w 257175"/>
                <a:gd name="connsiteY11" fmla="*/ 125462 h 276225"/>
                <a:gd name="connsiteX12" fmla="*/ 107332 w 257175"/>
                <a:gd name="connsiteY12" fmla="*/ 150132 h 276225"/>
                <a:gd name="connsiteX13" fmla="*/ 119620 w 257175"/>
                <a:gd name="connsiteY13" fmla="*/ 125462 h 276225"/>
                <a:gd name="connsiteX14" fmla="*/ 139527 w 257175"/>
                <a:gd name="connsiteY14" fmla="*/ 125462 h 276225"/>
                <a:gd name="connsiteX15" fmla="*/ 151814 w 257175"/>
                <a:gd name="connsiteY15" fmla="*/ 150132 h 276225"/>
                <a:gd name="connsiteX16" fmla="*/ 164101 w 257175"/>
                <a:gd name="connsiteY16" fmla="*/ 125462 h 276225"/>
                <a:gd name="connsiteX17" fmla="*/ 179056 w 257175"/>
                <a:gd name="connsiteY17" fmla="*/ 120509 h 276225"/>
                <a:gd name="connsiteX18" fmla="*/ 184008 w 257175"/>
                <a:gd name="connsiteY18" fmla="*/ 135464 h 276225"/>
                <a:gd name="connsiteX19" fmla="*/ 140574 w 257175"/>
                <a:gd name="connsiteY19" fmla="*/ 222236 h 276225"/>
                <a:gd name="connsiteX20" fmla="*/ 140574 w 257175"/>
                <a:gd name="connsiteY20" fmla="*/ 276053 h 276225"/>
                <a:gd name="connsiteX21" fmla="*/ 185151 w 257175"/>
                <a:gd name="connsiteY21" fmla="*/ 276053 h 276225"/>
                <a:gd name="connsiteX22" fmla="*/ 207440 w 257175"/>
                <a:gd name="connsiteY22" fmla="*/ 253002 h 276225"/>
                <a:gd name="connsiteX23" fmla="*/ 229157 w 257175"/>
                <a:gd name="connsiteY23" fmla="*/ 201662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7175" h="276225">
                  <a:moveTo>
                    <a:pt x="229157" y="201662"/>
                  </a:moveTo>
                  <a:cubicBezTo>
                    <a:pt x="244302" y="180803"/>
                    <a:pt x="252303" y="156133"/>
                    <a:pt x="252303" y="130415"/>
                  </a:cubicBezTo>
                  <a:cubicBezTo>
                    <a:pt x="252303" y="53549"/>
                    <a:pt x="182009" y="-6459"/>
                    <a:pt x="103618" y="9829"/>
                  </a:cubicBezTo>
                  <a:cubicBezTo>
                    <a:pt x="55993" y="19735"/>
                    <a:pt x="18083" y="59454"/>
                    <a:pt x="9225" y="107650"/>
                  </a:cubicBezTo>
                  <a:cubicBezTo>
                    <a:pt x="3034" y="141655"/>
                    <a:pt x="10749" y="175469"/>
                    <a:pt x="31132" y="202805"/>
                  </a:cubicBezTo>
                  <a:cubicBezTo>
                    <a:pt x="50087" y="228237"/>
                    <a:pt x="50563" y="248811"/>
                    <a:pt x="51706" y="253002"/>
                  </a:cubicBezTo>
                  <a:cubicBezTo>
                    <a:pt x="51706" y="265289"/>
                    <a:pt x="61708" y="276053"/>
                    <a:pt x="73995" y="276053"/>
                  </a:cubicBezTo>
                  <a:lnTo>
                    <a:pt x="118572" y="276053"/>
                  </a:lnTo>
                  <a:lnTo>
                    <a:pt x="118572" y="222236"/>
                  </a:lnTo>
                  <a:cubicBezTo>
                    <a:pt x="117333" y="219760"/>
                    <a:pt x="72566" y="130320"/>
                    <a:pt x="75138" y="135464"/>
                  </a:cubicBezTo>
                  <a:cubicBezTo>
                    <a:pt x="72376" y="129939"/>
                    <a:pt x="74662" y="123272"/>
                    <a:pt x="80091" y="120509"/>
                  </a:cubicBezTo>
                  <a:cubicBezTo>
                    <a:pt x="85615" y="117747"/>
                    <a:pt x="92283" y="120033"/>
                    <a:pt x="95045" y="125462"/>
                  </a:cubicBezTo>
                  <a:lnTo>
                    <a:pt x="107332" y="150132"/>
                  </a:lnTo>
                  <a:lnTo>
                    <a:pt x="119620" y="125462"/>
                  </a:lnTo>
                  <a:cubicBezTo>
                    <a:pt x="123430" y="117938"/>
                    <a:pt x="135812" y="117938"/>
                    <a:pt x="139527" y="125462"/>
                  </a:cubicBezTo>
                  <a:lnTo>
                    <a:pt x="151814" y="150132"/>
                  </a:lnTo>
                  <a:lnTo>
                    <a:pt x="164101" y="125462"/>
                  </a:lnTo>
                  <a:cubicBezTo>
                    <a:pt x="166864" y="119938"/>
                    <a:pt x="173531" y="117747"/>
                    <a:pt x="179056" y="120509"/>
                  </a:cubicBezTo>
                  <a:cubicBezTo>
                    <a:pt x="184580" y="123272"/>
                    <a:pt x="186771" y="129939"/>
                    <a:pt x="184008" y="135464"/>
                  </a:cubicBezTo>
                  <a:cubicBezTo>
                    <a:pt x="182580" y="138321"/>
                    <a:pt x="138289" y="226809"/>
                    <a:pt x="140574" y="222236"/>
                  </a:cubicBezTo>
                  <a:lnTo>
                    <a:pt x="140574" y="276053"/>
                  </a:lnTo>
                  <a:lnTo>
                    <a:pt x="185151" y="276053"/>
                  </a:lnTo>
                  <a:cubicBezTo>
                    <a:pt x="197439" y="276053"/>
                    <a:pt x="207440" y="265289"/>
                    <a:pt x="207440" y="253002"/>
                  </a:cubicBezTo>
                  <a:cubicBezTo>
                    <a:pt x="209345" y="247954"/>
                    <a:pt x="210393" y="227570"/>
                    <a:pt x="229157" y="201662"/>
                  </a:cubicBezTo>
                  <a:close/>
                </a:path>
              </a:pathLst>
            </a:custGeom>
            <a:grpFill/>
            <a:ln w="9525" cap="flat">
              <a:noFill/>
              <a:prstDash val="solid"/>
              <a:miter/>
            </a:ln>
          </p:spPr>
          <p:txBody>
            <a:bodyPr rtlCol="0" anchor="ctr"/>
            <a:lstStyle/>
            <a:p>
              <a:endParaRPr lang="ko-KR" altLang="en-US"/>
            </a:p>
          </p:txBody>
        </p:sp>
        <p:sp>
          <p:nvSpPr>
            <p:cNvPr id="33" name="자유형: 도형 269"/>
            <p:cNvSpPr/>
            <p:nvPr/>
          </p:nvSpPr>
          <p:spPr>
            <a:xfrm>
              <a:off x="5597167" y="5922740"/>
              <a:ext cx="95250" cy="28575"/>
            </a:xfrm>
            <a:custGeom>
              <a:avLst/>
              <a:gdLst>
                <a:gd name="connsiteX0" fmla="*/ 51435 w 95250"/>
                <a:gd name="connsiteY0" fmla="*/ 29433 h 28575"/>
                <a:gd name="connsiteX1" fmla="*/ 95726 w 95250"/>
                <a:gd name="connsiteY1" fmla="*/ 7144 h 28575"/>
                <a:gd name="connsiteX2" fmla="*/ 7144 w 95250"/>
                <a:gd name="connsiteY2" fmla="*/ 7144 h 28575"/>
                <a:gd name="connsiteX3" fmla="*/ 51435 w 95250"/>
                <a:gd name="connsiteY3" fmla="*/ 29433 h 28575"/>
              </a:gdLst>
              <a:ahLst/>
              <a:cxnLst>
                <a:cxn ang="0">
                  <a:pos x="connsiteX0" y="connsiteY0"/>
                </a:cxn>
                <a:cxn ang="0">
                  <a:pos x="connsiteX1" y="connsiteY1"/>
                </a:cxn>
                <a:cxn ang="0">
                  <a:pos x="connsiteX2" y="connsiteY2"/>
                </a:cxn>
                <a:cxn ang="0">
                  <a:pos x="connsiteX3" y="connsiteY3"/>
                </a:cxn>
              </a:cxnLst>
              <a:rect l="l" t="t" r="r" b="b"/>
              <a:pathLst>
                <a:path w="95250" h="28575">
                  <a:moveTo>
                    <a:pt x="51435" y="29433"/>
                  </a:moveTo>
                  <a:cubicBezTo>
                    <a:pt x="69532" y="29433"/>
                    <a:pt x="85534" y="20574"/>
                    <a:pt x="95726" y="7144"/>
                  </a:cubicBezTo>
                  <a:lnTo>
                    <a:pt x="7144" y="7144"/>
                  </a:lnTo>
                  <a:cubicBezTo>
                    <a:pt x="17335" y="20574"/>
                    <a:pt x="33242" y="29433"/>
                    <a:pt x="51435" y="29433"/>
                  </a:cubicBezTo>
                  <a:close/>
                </a:path>
              </a:pathLst>
            </a:custGeom>
            <a:grpFill/>
            <a:ln w="9525" cap="flat">
              <a:noFill/>
              <a:prstDash val="solid"/>
              <a:miter/>
            </a:ln>
          </p:spPr>
          <p:txBody>
            <a:bodyPr rtlCol="0" anchor="ctr"/>
            <a:lstStyle/>
            <a:p>
              <a:endParaRPr lang="ko-KR" altLang="en-US"/>
            </a:p>
          </p:txBody>
        </p:sp>
      </p:grpSp>
      <p:grpSp>
        <p:nvGrpSpPr>
          <p:cNvPr id="34" name="그룹 167"/>
          <p:cNvGrpSpPr/>
          <p:nvPr/>
        </p:nvGrpSpPr>
        <p:grpSpPr>
          <a:xfrm>
            <a:off x="6781913" y="5244246"/>
            <a:ext cx="290789" cy="390525"/>
            <a:chOff x="3506630" y="3561589"/>
            <a:chExt cx="290789" cy="390525"/>
          </a:xfrm>
          <a:solidFill>
            <a:srgbClr val="000928"/>
          </a:solidFill>
        </p:grpSpPr>
        <p:sp>
          <p:nvSpPr>
            <p:cNvPr id="35" name="자유형: 도형 168"/>
            <p:cNvSpPr/>
            <p:nvPr/>
          </p:nvSpPr>
          <p:spPr>
            <a:xfrm>
              <a:off x="3506630" y="3591125"/>
              <a:ext cx="247650" cy="247650"/>
            </a:xfrm>
            <a:custGeom>
              <a:avLst/>
              <a:gdLst>
                <a:gd name="connsiteX0" fmla="*/ 127720 w 247650"/>
                <a:gd name="connsiteY0" fmla="*/ 248497 h 247650"/>
                <a:gd name="connsiteX1" fmla="*/ 174488 w 247650"/>
                <a:gd name="connsiteY1" fmla="*/ 238972 h 247650"/>
                <a:gd name="connsiteX2" fmla="*/ 239449 w 247650"/>
                <a:gd name="connsiteY2" fmla="*/ 173345 h 247650"/>
                <a:gd name="connsiteX3" fmla="*/ 238972 w 247650"/>
                <a:gd name="connsiteY3" fmla="*/ 81048 h 247650"/>
                <a:gd name="connsiteX4" fmla="*/ 173345 w 247650"/>
                <a:gd name="connsiteY4" fmla="*/ 16087 h 247650"/>
                <a:gd name="connsiteX5" fmla="*/ 16087 w 247650"/>
                <a:gd name="connsiteY5" fmla="*/ 82191 h 247650"/>
                <a:gd name="connsiteX6" fmla="*/ 82191 w 247650"/>
                <a:gd name="connsiteY6" fmla="*/ 239449 h 247650"/>
                <a:gd name="connsiteX7" fmla="*/ 127720 w 247650"/>
                <a:gd name="connsiteY7" fmla="*/ 248497 h 247650"/>
                <a:gd name="connsiteX8" fmla="*/ 93621 w 247650"/>
                <a:gd name="connsiteY8" fmla="*/ 126006 h 247650"/>
                <a:gd name="connsiteX9" fmla="*/ 153438 w 247650"/>
                <a:gd name="connsiteY9" fmla="*/ 150390 h 247650"/>
                <a:gd name="connsiteX10" fmla="*/ 119148 w 247650"/>
                <a:gd name="connsiteY10" fmla="*/ 203349 h 247650"/>
                <a:gd name="connsiteX11" fmla="*/ 90668 w 247650"/>
                <a:gd name="connsiteY11" fmla="*/ 218779 h 247650"/>
                <a:gd name="connsiteX12" fmla="*/ 81143 w 247650"/>
                <a:gd name="connsiteY12" fmla="*/ 187918 h 247650"/>
                <a:gd name="connsiteX13" fmla="*/ 93621 w 247650"/>
                <a:gd name="connsiteY13" fmla="*/ 126006 h 247650"/>
                <a:gd name="connsiteX14" fmla="*/ 136388 w 247650"/>
                <a:gd name="connsiteY14" fmla="*/ 52282 h 247650"/>
                <a:gd name="connsiteX15" fmla="*/ 164868 w 247650"/>
                <a:gd name="connsiteY15" fmla="*/ 36852 h 247650"/>
                <a:gd name="connsiteX16" fmla="*/ 164868 w 247650"/>
                <a:gd name="connsiteY16" fmla="*/ 36852 h 247650"/>
                <a:gd name="connsiteX17" fmla="*/ 164868 w 247650"/>
                <a:gd name="connsiteY17" fmla="*/ 36852 h 247650"/>
                <a:gd name="connsiteX18" fmla="*/ 174393 w 247650"/>
                <a:gd name="connsiteY18" fmla="*/ 67713 h 247650"/>
                <a:gd name="connsiteX19" fmla="*/ 161820 w 247650"/>
                <a:gd name="connsiteY19" fmla="*/ 129625 h 247650"/>
                <a:gd name="connsiteX20" fmla="*/ 102003 w 247650"/>
                <a:gd name="connsiteY20" fmla="*/ 105241 h 247650"/>
                <a:gd name="connsiteX21" fmla="*/ 136388 w 247650"/>
                <a:gd name="connsiteY21" fmla="*/ 52282 h 247650"/>
                <a:gd name="connsiteX22" fmla="*/ 165820 w 247650"/>
                <a:gd name="connsiteY22" fmla="*/ 218398 h 247650"/>
                <a:gd name="connsiteX23" fmla="*/ 127625 w 247650"/>
                <a:gd name="connsiteY23" fmla="*/ 226114 h 247650"/>
                <a:gd name="connsiteX24" fmla="*/ 135245 w 247650"/>
                <a:gd name="connsiteY24" fmla="*/ 218875 h 247650"/>
                <a:gd name="connsiteX25" fmla="*/ 174202 w 247650"/>
                <a:gd name="connsiteY25" fmla="*/ 158867 h 247650"/>
                <a:gd name="connsiteX26" fmla="*/ 213922 w 247650"/>
                <a:gd name="connsiteY26" fmla="*/ 175060 h 247650"/>
                <a:gd name="connsiteX27" fmla="*/ 165820 w 247650"/>
                <a:gd name="connsiteY27" fmla="*/ 218398 h 247650"/>
                <a:gd name="connsiteX28" fmla="*/ 218303 w 247650"/>
                <a:gd name="connsiteY28" fmla="*/ 89716 h 247650"/>
                <a:gd name="connsiteX29" fmla="*/ 222304 w 247650"/>
                <a:gd name="connsiteY29" fmla="*/ 154295 h 247650"/>
                <a:gd name="connsiteX30" fmla="*/ 182584 w 247650"/>
                <a:gd name="connsiteY30" fmla="*/ 138102 h 247650"/>
                <a:gd name="connsiteX31" fmla="*/ 196777 w 247650"/>
                <a:gd name="connsiteY31" fmla="*/ 67903 h 247650"/>
                <a:gd name="connsiteX32" fmla="*/ 196396 w 247650"/>
                <a:gd name="connsiteY32" fmla="*/ 57426 h 247650"/>
                <a:gd name="connsiteX33" fmla="*/ 218303 w 247650"/>
                <a:gd name="connsiteY33" fmla="*/ 89716 h 247650"/>
                <a:gd name="connsiteX34" fmla="*/ 127816 w 247650"/>
                <a:gd name="connsiteY34" fmla="*/ 29613 h 247650"/>
                <a:gd name="connsiteX35" fmla="*/ 120291 w 247650"/>
                <a:gd name="connsiteY35" fmla="*/ 36757 h 247650"/>
                <a:gd name="connsiteX36" fmla="*/ 81334 w 247650"/>
                <a:gd name="connsiteY36" fmla="*/ 96859 h 247650"/>
                <a:gd name="connsiteX37" fmla="*/ 41614 w 247650"/>
                <a:gd name="connsiteY37" fmla="*/ 80667 h 247650"/>
                <a:gd name="connsiteX38" fmla="*/ 127816 w 247650"/>
                <a:gd name="connsiteY38" fmla="*/ 29613 h 247650"/>
                <a:gd name="connsiteX39" fmla="*/ 33137 w 247650"/>
                <a:gd name="connsiteY39" fmla="*/ 101336 h 247650"/>
                <a:gd name="connsiteX40" fmla="*/ 72856 w 247650"/>
                <a:gd name="connsiteY40" fmla="*/ 117528 h 247650"/>
                <a:gd name="connsiteX41" fmla="*/ 58664 w 247650"/>
                <a:gd name="connsiteY41" fmla="*/ 187728 h 247650"/>
                <a:gd name="connsiteX42" fmla="*/ 59045 w 247650"/>
                <a:gd name="connsiteY42" fmla="*/ 198110 h 247650"/>
                <a:gd name="connsiteX43" fmla="*/ 33137 w 247650"/>
                <a:gd name="connsiteY43" fmla="*/ 10133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7650" h="247650">
                  <a:moveTo>
                    <a:pt x="127720" y="248497"/>
                  </a:moveTo>
                  <a:cubicBezTo>
                    <a:pt x="143532" y="248497"/>
                    <a:pt x="159439" y="245354"/>
                    <a:pt x="174488" y="238972"/>
                  </a:cubicBezTo>
                  <a:cubicBezTo>
                    <a:pt x="204206" y="226494"/>
                    <a:pt x="227257" y="203158"/>
                    <a:pt x="239449" y="173345"/>
                  </a:cubicBezTo>
                  <a:cubicBezTo>
                    <a:pt x="251641" y="143532"/>
                    <a:pt x="251450" y="110766"/>
                    <a:pt x="238972" y="81048"/>
                  </a:cubicBezTo>
                  <a:cubicBezTo>
                    <a:pt x="226495" y="51330"/>
                    <a:pt x="203158" y="28279"/>
                    <a:pt x="173345" y="16087"/>
                  </a:cubicBezTo>
                  <a:cubicBezTo>
                    <a:pt x="111813" y="-9059"/>
                    <a:pt x="41233" y="20659"/>
                    <a:pt x="16087" y="82191"/>
                  </a:cubicBezTo>
                  <a:cubicBezTo>
                    <a:pt x="-9059" y="143722"/>
                    <a:pt x="20659" y="214302"/>
                    <a:pt x="82191" y="239449"/>
                  </a:cubicBezTo>
                  <a:cubicBezTo>
                    <a:pt x="96859" y="245449"/>
                    <a:pt x="112290" y="248497"/>
                    <a:pt x="127720" y="248497"/>
                  </a:cubicBezTo>
                  <a:close/>
                  <a:moveTo>
                    <a:pt x="93621" y="126006"/>
                  </a:moveTo>
                  <a:lnTo>
                    <a:pt x="153438" y="150390"/>
                  </a:lnTo>
                  <a:cubicBezTo>
                    <a:pt x="143627" y="171821"/>
                    <a:pt x="131626" y="190395"/>
                    <a:pt x="119148" y="203349"/>
                  </a:cubicBezTo>
                  <a:cubicBezTo>
                    <a:pt x="105337" y="217636"/>
                    <a:pt x="95240" y="220589"/>
                    <a:pt x="90668" y="218779"/>
                  </a:cubicBezTo>
                  <a:cubicBezTo>
                    <a:pt x="86191" y="216969"/>
                    <a:pt x="80953" y="207730"/>
                    <a:pt x="81143" y="187918"/>
                  </a:cubicBezTo>
                  <a:cubicBezTo>
                    <a:pt x="81238" y="169821"/>
                    <a:pt x="85620" y="148199"/>
                    <a:pt x="93621" y="126006"/>
                  </a:cubicBezTo>
                  <a:close/>
                  <a:moveTo>
                    <a:pt x="136388" y="52282"/>
                  </a:moveTo>
                  <a:cubicBezTo>
                    <a:pt x="150199" y="37995"/>
                    <a:pt x="160296" y="35042"/>
                    <a:pt x="164868" y="36852"/>
                  </a:cubicBezTo>
                  <a:cubicBezTo>
                    <a:pt x="164868" y="36852"/>
                    <a:pt x="164868" y="36852"/>
                    <a:pt x="164868" y="36852"/>
                  </a:cubicBezTo>
                  <a:cubicBezTo>
                    <a:pt x="164868" y="36852"/>
                    <a:pt x="164868" y="36852"/>
                    <a:pt x="164868" y="36852"/>
                  </a:cubicBezTo>
                  <a:cubicBezTo>
                    <a:pt x="169345" y="38661"/>
                    <a:pt x="174583" y="47901"/>
                    <a:pt x="174393" y="67713"/>
                  </a:cubicBezTo>
                  <a:cubicBezTo>
                    <a:pt x="174297" y="85715"/>
                    <a:pt x="169821" y="107432"/>
                    <a:pt x="161820" y="129625"/>
                  </a:cubicBezTo>
                  <a:lnTo>
                    <a:pt x="102003" y="105241"/>
                  </a:lnTo>
                  <a:cubicBezTo>
                    <a:pt x="111909" y="83810"/>
                    <a:pt x="123815" y="65236"/>
                    <a:pt x="136388" y="52282"/>
                  </a:cubicBezTo>
                  <a:close/>
                  <a:moveTo>
                    <a:pt x="165820" y="218398"/>
                  </a:moveTo>
                  <a:cubicBezTo>
                    <a:pt x="153533" y="223542"/>
                    <a:pt x="140579" y="226114"/>
                    <a:pt x="127625" y="226114"/>
                  </a:cubicBezTo>
                  <a:cubicBezTo>
                    <a:pt x="130102" y="223923"/>
                    <a:pt x="132673" y="221542"/>
                    <a:pt x="135245" y="218875"/>
                  </a:cubicBezTo>
                  <a:cubicBezTo>
                    <a:pt x="149628" y="203920"/>
                    <a:pt x="163249" y="182870"/>
                    <a:pt x="174202" y="158867"/>
                  </a:cubicBezTo>
                  <a:lnTo>
                    <a:pt x="213922" y="175060"/>
                  </a:lnTo>
                  <a:cubicBezTo>
                    <a:pt x="203254" y="194491"/>
                    <a:pt x="186489" y="209635"/>
                    <a:pt x="165820" y="218398"/>
                  </a:cubicBezTo>
                  <a:close/>
                  <a:moveTo>
                    <a:pt x="218303" y="89716"/>
                  </a:moveTo>
                  <a:cubicBezTo>
                    <a:pt x="226971" y="110480"/>
                    <a:pt x="228400" y="132959"/>
                    <a:pt x="222304" y="154295"/>
                  </a:cubicBezTo>
                  <a:lnTo>
                    <a:pt x="182584" y="138102"/>
                  </a:lnTo>
                  <a:cubicBezTo>
                    <a:pt x="191633" y="113242"/>
                    <a:pt x="196586" y="88668"/>
                    <a:pt x="196777" y="67903"/>
                  </a:cubicBezTo>
                  <a:cubicBezTo>
                    <a:pt x="196777" y="64284"/>
                    <a:pt x="196681" y="60760"/>
                    <a:pt x="196396" y="57426"/>
                  </a:cubicBezTo>
                  <a:cubicBezTo>
                    <a:pt x="205635" y="66570"/>
                    <a:pt x="213064" y="77428"/>
                    <a:pt x="218303" y="89716"/>
                  </a:cubicBezTo>
                  <a:close/>
                  <a:moveTo>
                    <a:pt x="127816" y="29613"/>
                  </a:moveTo>
                  <a:cubicBezTo>
                    <a:pt x="125339" y="31803"/>
                    <a:pt x="122767" y="34185"/>
                    <a:pt x="120291" y="36757"/>
                  </a:cubicBezTo>
                  <a:cubicBezTo>
                    <a:pt x="105908" y="51711"/>
                    <a:pt x="92287" y="72761"/>
                    <a:pt x="81334" y="96859"/>
                  </a:cubicBezTo>
                  <a:lnTo>
                    <a:pt x="41614" y="80667"/>
                  </a:lnTo>
                  <a:cubicBezTo>
                    <a:pt x="59045" y="48663"/>
                    <a:pt x="92668" y="29613"/>
                    <a:pt x="127816" y="29613"/>
                  </a:cubicBezTo>
                  <a:close/>
                  <a:moveTo>
                    <a:pt x="33137" y="101336"/>
                  </a:moveTo>
                  <a:lnTo>
                    <a:pt x="72856" y="117528"/>
                  </a:lnTo>
                  <a:cubicBezTo>
                    <a:pt x="63808" y="142389"/>
                    <a:pt x="58855" y="166963"/>
                    <a:pt x="58664" y="187728"/>
                  </a:cubicBezTo>
                  <a:cubicBezTo>
                    <a:pt x="58664" y="191347"/>
                    <a:pt x="58759" y="194776"/>
                    <a:pt x="59045" y="198110"/>
                  </a:cubicBezTo>
                  <a:cubicBezTo>
                    <a:pt x="33899" y="173440"/>
                    <a:pt x="23326" y="136388"/>
                    <a:pt x="33137" y="101336"/>
                  </a:cubicBezTo>
                  <a:close/>
                </a:path>
              </a:pathLst>
            </a:custGeom>
            <a:grpFill/>
            <a:ln w="9525" cap="flat">
              <a:noFill/>
              <a:prstDash val="solid"/>
              <a:miter/>
            </a:ln>
          </p:spPr>
          <p:txBody>
            <a:bodyPr rtlCol="0" anchor="ctr"/>
            <a:lstStyle/>
            <a:p>
              <a:endParaRPr lang="ko-KR" altLang="en-US"/>
            </a:p>
          </p:txBody>
        </p:sp>
        <p:sp>
          <p:nvSpPr>
            <p:cNvPr id="36" name="자유형: 도형 169"/>
            <p:cNvSpPr/>
            <p:nvPr/>
          </p:nvSpPr>
          <p:spPr>
            <a:xfrm>
              <a:off x="3559294" y="3561589"/>
              <a:ext cx="238125" cy="390525"/>
            </a:xfrm>
            <a:custGeom>
              <a:avLst/>
              <a:gdLst>
                <a:gd name="connsiteX0" fmla="*/ 223837 w 238125"/>
                <a:gd name="connsiteY0" fmla="*/ 94868 h 390525"/>
                <a:gd name="connsiteX1" fmla="*/ 136016 w 238125"/>
                <a:gd name="connsiteY1" fmla="*/ 8000 h 390525"/>
                <a:gd name="connsiteX2" fmla="*/ 121443 w 238125"/>
                <a:gd name="connsiteY2" fmla="*/ 14096 h 390525"/>
                <a:gd name="connsiteX3" fmla="*/ 127539 w 238125"/>
                <a:gd name="connsiteY3" fmla="*/ 28669 h 390525"/>
                <a:gd name="connsiteX4" fmla="*/ 203739 w 238125"/>
                <a:gd name="connsiteY4" fmla="*/ 209835 h 390525"/>
                <a:gd name="connsiteX5" fmla="*/ 22573 w 238125"/>
                <a:gd name="connsiteY5" fmla="*/ 286035 h 390525"/>
                <a:gd name="connsiteX6" fmla="*/ 8000 w 238125"/>
                <a:gd name="connsiteY6" fmla="*/ 292131 h 390525"/>
                <a:gd name="connsiteX7" fmla="*/ 14096 w 238125"/>
                <a:gd name="connsiteY7" fmla="*/ 306704 h 390525"/>
                <a:gd name="connsiteX8" fmla="*/ 63817 w 238125"/>
                <a:gd name="connsiteY8" fmla="*/ 318324 h 390525"/>
                <a:gd name="connsiteX9" fmla="*/ 63817 w 238125"/>
                <a:gd name="connsiteY9" fmla="*/ 363663 h 390525"/>
                <a:gd name="connsiteX10" fmla="*/ 24288 w 238125"/>
                <a:gd name="connsiteY10" fmla="*/ 363663 h 390525"/>
                <a:gd name="connsiteX11" fmla="*/ 13144 w 238125"/>
                <a:gd name="connsiteY11" fmla="*/ 374808 h 390525"/>
                <a:gd name="connsiteX12" fmla="*/ 24288 w 238125"/>
                <a:gd name="connsiteY12" fmla="*/ 385857 h 390525"/>
                <a:gd name="connsiteX13" fmla="*/ 125920 w 238125"/>
                <a:gd name="connsiteY13" fmla="*/ 385857 h 390525"/>
                <a:gd name="connsiteX14" fmla="*/ 137064 w 238125"/>
                <a:gd name="connsiteY14" fmla="*/ 374808 h 390525"/>
                <a:gd name="connsiteX15" fmla="*/ 125920 w 238125"/>
                <a:gd name="connsiteY15" fmla="*/ 363663 h 390525"/>
                <a:gd name="connsiteX16" fmla="*/ 86010 w 238125"/>
                <a:gd name="connsiteY16" fmla="*/ 363663 h 390525"/>
                <a:gd name="connsiteX17" fmla="*/ 86010 w 238125"/>
                <a:gd name="connsiteY17" fmla="*/ 318324 h 390525"/>
                <a:gd name="connsiteX18" fmla="*/ 137635 w 238125"/>
                <a:gd name="connsiteY18" fmla="*/ 306037 h 390525"/>
                <a:gd name="connsiteX19" fmla="*/ 224503 w 238125"/>
                <a:gd name="connsiteY19" fmla="*/ 218217 h 390525"/>
                <a:gd name="connsiteX20" fmla="*/ 223837 w 238125"/>
                <a:gd name="connsiteY20" fmla="*/ 94868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125" h="390525">
                  <a:moveTo>
                    <a:pt x="223837" y="94868"/>
                  </a:moveTo>
                  <a:cubicBezTo>
                    <a:pt x="207168" y="55149"/>
                    <a:pt x="175926" y="24288"/>
                    <a:pt x="136016" y="8000"/>
                  </a:cubicBezTo>
                  <a:cubicBezTo>
                    <a:pt x="130301" y="5619"/>
                    <a:pt x="123729" y="8381"/>
                    <a:pt x="121443" y="14096"/>
                  </a:cubicBezTo>
                  <a:cubicBezTo>
                    <a:pt x="119062" y="19811"/>
                    <a:pt x="121824" y="26383"/>
                    <a:pt x="127539" y="28669"/>
                  </a:cubicBezTo>
                  <a:cubicBezTo>
                    <a:pt x="198500" y="57625"/>
                    <a:pt x="232695" y="138873"/>
                    <a:pt x="203739" y="209835"/>
                  </a:cubicBezTo>
                  <a:cubicBezTo>
                    <a:pt x="174783" y="280796"/>
                    <a:pt x="93535" y="314991"/>
                    <a:pt x="22573" y="286035"/>
                  </a:cubicBezTo>
                  <a:cubicBezTo>
                    <a:pt x="16858" y="283654"/>
                    <a:pt x="10286" y="286416"/>
                    <a:pt x="8000" y="292131"/>
                  </a:cubicBezTo>
                  <a:cubicBezTo>
                    <a:pt x="5619" y="297846"/>
                    <a:pt x="8381" y="304418"/>
                    <a:pt x="14096" y="306704"/>
                  </a:cubicBezTo>
                  <a:cubicBezTo>
                    <a:pt x="30193" y="313276"/>
                    <a:pt x="46957" y="317181"/>
                    <a:pt x="63817" y="318324"/>
                  </a:cubicBezTo>
                  <a:lnTo>
                    <a:pt x="63817" y="363663"/>
                  </a:lnTo>
                  <a:lnTo>
                    <a:pt x="24288" y="363663"/>
                  </a:lnTo>
                  <a:cubicBezTo>
                    <a:pt x="18096" y="363568"/>
                    <a:pt x="13144" y="368616"/>
                    <a:pt x="13144" y="374808"/>
                  </a:cubicBezTo>
                  <a:cubicBezTo>
                    <a:pt x="13144" y="380999"/>
                    <a:pt x="18192" y="385952"/>
                    <a:pt x="24288" y="385857"/>
                  </a:cubicBezTo>
                  <a:lnTo>
                    <a:pt x="125920" y="385857"/>
                  </a:lnTo>
                  <a:cubicBezTo>
                    <a:pt x="132111" y="385952"/>
                    <a:pt x="137064" y="380999"/>
                    <a:pt x="137064" y="374808"/>
                  </a:cubicBezTo>
                  <a:cubicBezTo>
                    <a:pt x="137064" y="368616"/>
                    <a:pt x="132016" y="363663"/>
                    <a:pt x="125920" y="363663"/>
                  </a:cubicBezTo>
                  <a:lnTo>
                    <a:pt x="86010" y="363663"/>
                  </a:lnTo>
                  <a:lnTo>
                    <a:pt x="86010" y="318324"/>
                  </a:lnTo>
                  <a:cubicBezTo>
                    <a:pt x="103726" y="317086"/>
                    <a:pt x="121062" y="312990"/>
                    <a:pt x="137635" y="306037"/>
                  </a:cubicBezTo>
                  <a:cubicBezTo>
                    <a:pt x="177354" y="289368"/>
                    <a:pt x="208216" y="258126"/>
                    <a:pt x="224503" y="218217"/>
                  </a:cubicBezTo>
                  <a:cubicBezTo>
                    <a:pt x="240791" y="178402"/>
                    <a:pt x="240505" y="134587"/>
                    <a:pt x="223837" y="94868"/>
                  </a:cubicBezTo>
                  <a:close/>
                </a:path>
              </a:pathLst>
            </a:custGeom>
            <a:grpFill/>
            <a:ln w="9525" cap="flat">
              <a:noFill/>
              <a:prstDash val="solid"/>
              <a:miter/>
            </a:ln>
          </p:spPr>
          <p:txBody>
            <a:bodyPr rtlCol="0" anchor="ctr"/>
            <a:lstStyle/>
            <a:p>
              <a:endParaRPr lang="ko-KR" altLang="en-US"/>
            </a:p>
          </p:txBody>
        </p:sp>
      </p:grpSp>
      <p:sp>
        <p:nvSpPr>
          <p:cNvPr id="37" name="矩形 36"/>
          <p:cNvSpPr/>
          <p:nvPr/>
        </p:nvSpPr>
        <p:spPr>
          <a:xfrm>
            <a:off x="827709" y="1907951"/>
            <a:ext cx="2492990" cy="829458"/>
          </a:xfrm>
          <a:prstGeom prst="rect">
            <a:avLst/>
          </a:prstGeom>
        </p:spPr>
        <p:txBody>
          <a:bodyPr wrap="none">
            <a:spAutoFit/>
          </a:bodyPr>
          <a:lstStyle/>
          <a:p>
            <a:pPr>
              <a:lnSpc>
                <a:spcPct val="130000"/>
              </a:lnSpc>
            </a:pPr>
            <a:r>
              <a:rPr kumimoji="1" lang="zh-CN" altLang="en-US" sz="2000" b="1" dirty="0">
                <a:solidFill>
                  <a:srgbClr val="000928"/>
                </a:solidFill>
                <a:latin typeface="Source Han Sans CN Bold" panose="020B0500000000000000" pitchFamily="34" charset="-128"/>
                <a:ea typeface="Source Han Sans CN Bold" panose="020B0500000000000000" pitchFamily="34" charset="-128"/>
                <a:cs typeface="+mn-ea"/>
                <a:sym typeface="+mn-lt"/>
              </a:rPr>
              <a:t>感谢使用</a:t>
            </a:r>
            <a:r>
              <a:rPr kumimoji="1" lang="en-US" altLang="zh-CN" sz="2000" b="1" dirty="0">
                <a:solidFill>
                  <a:srgbClr val="000928"/>
                </a:solidFill>
                <a:latin typeface="Source Han Sans CN Bold" panose="020B0500000000000000" pitchFamily="34" charset="-128"/>
                <a:ea typeface="Source Han Sans CN Bold" panose="020B0500000000000000" pitchFamily="34" charset="-128"/>
                <a:cs typeface="+mn-ea"/>
                <a:sym typeface="+mn-lt"/>
              </a:rPr>
              <a:t>PPT</a:t>
            </a:r>
            <a:r>
              <a:rPr kumimoji="1" lang="zh-CN" altLang="en-US" sz="2000" b="1" dirty="0">
                <a:solidFill>
                  <a:srgbClr val="000928"/>
                </a:solidFill>
                <a:latin typeface="Source Han Sans CN Bold" panose="020B0500000000000000" pitchFamily="34" charset="-128"/>
                <a:ea typeface="Source Han Sans CN Bold" panose="020B0500000000000000" pitchFamily="34" charset="-128"/>
                <a:cs typeface="+mn-ea"/>
                <a:sym typeface="+mn-lt"/>
              </a:rPr>
              <a:t>模板</a:t>
            </a:r>
          </a:p>
          <a:p>
            <a:pPr>
              <a:lnSpc>
                <a:spcPct val="130000"/>
              </a:lnSpc>
            </a:pPr>
            <a:r>
              <a:rPr kumimoji="1" lang="zh-CN" altLang="en-US" sz="2000" b="1" dirty="0">
                <a:solidFill>
                  <a:srgbClr val="000928"/>
                </a:solidFill>
                <a:latin typeface="Source Han Sans CN Bold" panose="020B0500000000000000" pitchFamily="34" charset="-128"/>
                <a:ea typeface="Source Han Sans CN Bold" panose="020B0500000000000000" pitchFamily="34" charset="-128"/>
              </a:rPr>
              <a:t>请输入标题文字内容</a:t>
            </a:r>
          </a:p>
        </p:txBody>
      </p:sp>
      <p:sp>
        <p:nvSpPr>
          <p:cNvPr id="38" name="矩形 37"/>
          <p:cNvSpPr/>
          <p:nvPr/>
        </p:nvSpPr>
        <p:spPr>
          <a:xfrm>
            <a:off x="830616" y="3574960"/>
            <a:ext cx="1488341" cy="283280"/>
          </a:xfrm>
          <a:prstGeom prst="rect">
            <a:avLst/>
          </a:prstGeom>
          <a:noFill/>
          <a:effectLst/>
        </p:spPr>
        <p:txBody>
          <a:bodyPr wrap="square" lIns="67181" tIns="33590" rIns="67181" bIns="33590">
            <a:spAutoFit/>
          </a:bodyPr>
          <a:lstStyle/>
          <a:p>
            <a:r>
              <a:rPr lang="zh-CN" altLang="en-US" sz="1400" dirty="0">
                <a:solidFill>
                  <a:srgbClr val="000928"/>
                </a:solidFill>
                <a:latin typeface="+mj-ea"/>
                <a:ea typeface="+mj-ea"/>
                <a:cs typeface="+mn-ea"/>
                <a:sym typeface="Arial" panose="020B0604020202020204" pitchFamily="34" charset="0"/>
              </a:rPr>
              <a:t>此处输入标题</a:t>
            </a:r>
            <a:endParaRPr lang="en-US" altLang="zh-CN" sz="1400" dirty="0">
              <a:solidFill>
                <a:srgbClr val="000928"/>
              </a:solidFill>
              <a:latin typeface="+mj-ea"/>
              <a:ea typeface="+mj-ea"/>
              <a:cs typeface="+mn-ea"/>
              <a:sym typeface="Arial" panose="020B0604020202020204" pitchFamily="34" charset="0"/>
            </a:endParaRPr>
          </a:p>
        </p:txBody>
      </p:sp>
      <p:sp>
        <p:nvSpPr>
          <p:cNvPr id="39" name="PA-文本框 42"/>
          <p:cNvSpPr txBox="1"/>
          <p:nvPr>
            <p:custDataLst>
              <p:tags r:id="rId1"/>
            </p:custDataLst>
          </p:nvPr>
        </p:nvSpPr>
        <p:spPr>
          <a:xfrm>
            <a:off x="780973" y="4048322"/>
            <a:ext cx="2355928" cy="599267"/>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zh-CN" altLang="en-US" sz="1200" dirty="0">
                <a:solidFill>
                  <a:schemeClr val="tx1">
                    <a:lumMod val="50000"/>
                    <a:lumOff val="50000"/>
                  </a:schemeClr>
                </a:solidFill>
                <a:latin typeface="Source Han Sans CN Regular" panose="020B0500000000000000" pitchFamily="34" charset="-128"/>
                <a:ea typeface="Source Han Sans CN Regular" panose="020B0500000000000000" pitchFamily="34" charset="-128"/>
                <a:cs typeface="+mn-ea"/>
                <a:sym typeface="Arial" panose="020B0604020202020204" pitchFamily="34" charset="0"/>
              </a:rPr>
              <a:t>此处添加详细文本描述，建议与标题相关并符合整体语言风格</a:t>
            </a:r>
            <a:endParaRPr lang="id-ID" sz="1200" dirty="0">
              <a:solidFill>
                <a:schemeClr val="tx1">
                  <a:lumMod val="50000"/>
                  <a:lumOff val="50000"/>
                </a:schemeClr>
              </a:solidFill>
              <a:latin typeface="Source Han Sans CN Regular" panose="020B0500000000000000" pitchFamily="34" charset="-128"/>
              <a:ea typeface="Source Han Sans CN Regular" panose="020B0500000000000000" pitchFamily="34" charset="-128"/>
              <a:cs typeface="+mn-ea"/>
              <a:sym typeface="Arial" panose="020B0604020202020204" pitchFamily="34" charset="0"/>
            </a:endParaRPr>
          </a:p>
        </p:txBody>
      </p:sp>
      <p:sp>
        <p:nvSpPr>
          <p:cNvPr id="40" name="矩形 39"/>
          <p:cNvSpPr/>
          <p:nvPr/>
        </p:nvSpPr>
        <p:spPr>
          <a:xfrm>
            <a:off x="3411095" y="3574960"/>
            <a:ext cx="1488341" cy="283280"/>
          </a:xfrm>
          <a:prstGeom prst="rect">
            <a:avLst/>
          </a:prstGeom>
          <a:noFill/>
          <a:effectLst/>
        </p:spPr>
        <p:txBody>
          <a:bodyPr wrap="square" lIns="67181" tIns="33590" rIns="67181" bIns="33590">
            <a:spAutoFit/>
          </a:bodyPr>
          <a:lstStyle/>
          <a:p>
            <a:r>
              <a:rPr lang="zh-CN" altLang="en-US" sz="1400" dirty="0">
                <a:solidFill>
                  <a:srgbClr val="000928"/>
                </a:solidFill>
                <a:latin typeface="+mj-ea"/>
                <a:ea typeface="+mj-ea"/>
                <a:cs typeface="+mn-ea"/>
                <a:sym typeface="Arial" panose="020B0604020202020204" pitchFamily="34" charset="0"/>
              </a:rPr>
              <a:t>此处输入标题</a:t>
            </a:r>
            <a:endParaRPr lang="en-US" altLang="zh-CN" sz="1400" dirty="0">
              <a:solidFill>
                <a:srgbClr val="000928"/>
              </a:solidFill>
              <a:latin typeface="+mj-ea"/>
              <a:ea typeface="+mj-ea"/>
              <a:cs typeface="+mn-ea"/>
              <a:sym typeface="Arial" panose="020B0604020202020204" pitchFamily="34" charset="0"/>
            </a:endParaRPr>
          </a:p>
        </p:txBody>
      </p:sp>
      <p:sp>
        <p:nvSpPr>
          <p:cNvPr id="41" name="PA-文本框 42"/>
          <p:cNvSpPr txBox="1"/>
          <p:nvPr>
            <p:custDataLst>
              <p:tags r:id="rId2"/>
            </p:custDataLst>
          </p:nvPr>
        </p:nvSpPr>
        <p:spPr>
          <a:xfrm>
            <a:off x="3361452" y="4048322"/>
            <a:ext cx="2355928" cy="599267"/>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zh-CN" altLang="en-US" sz="1200" dirty="0">
                <a:solidFill>
                  <a:schemeClr val="tx1">
                    <a:lumMod val="50000"/>
                    <a:lumOff val="50000"/>
                  </a:schemeClr>
                </a:solidFill>
                <a:latin typeface="Source Han Sans CN Regular" panose="020B0500000000000000" pitchFamily="34" charset="-128"/>
                <a:ea typeface="Source Han Sans CN Regular" panose="020B0500000000000000" pitchFamily="34" charset="-128"/>
                <a:cs typeface="+mn-ea"/>
                <a:sym typeface="Arial" panose="020B0604020202020204" pitchFamily="34" charset="0"/>
              </a:rPr>
              <a:t>此处添加详细文本描述，建议与标题相关并符合整体语言风格</a:t>
            </a:r>
            <a:endParaRPr lang="id-ID" sz="1200" dirty="0">
              <a:solidFill>
                <a:schemeClr val="tx1">
                  <a:lumMod val="50000"/>
                  <a:lumOff val="50000"/>
                </a:schemeClr>
              </a:solidFill>
              <a:latin typeface="Source Han Sans CN Regular" panose="020B0500000000000000" pitchFamily="34" charset="-128"/>
              <a:ea typeface="Source Han Sans CN Regular" panose="020B0500000000000000" pitchFamily="34" charset="-128"/>
              <a:cs typeface="+mn-ea"/>
              <a:sym typeface="Arial" panose="020B0604020202020204" pitchFamily="34" charset="0"/>
            </a:endParaRPr>
          </a:p>
        </p:txBody>
      </p:sp>
      <p:sp>
        <p:nvSpPr>
          <p:cNvPr id="42" name="文本框 41"/>
          <p:cNvSpPr txBox="1"/>
          <p:nvPr/>
        </p:nvSpPr>
        <p:spPr>
          <a:xfrm>
            <a:off x="881646" y="5196988"/>
            <a:ext cx="976549" cy="646331"/>
          </a:xfrm>
          <a:prstGeom prst="rect">
            <a:avLst/>
          </a:prstGeom>
          <a:noFill/>
        </p:spPr>
        <p:txBody>
          <a:bodyPr wrap="none" rtlCol="0">
            <a:spAutoFit/>
          </a:bodyPr>
          <a:lstStyle/>
          <a:p>
            <a:r>
              <a:rPr kumimoji="1" lang="en-US" altLang="zh-CN" sz="3600">
                <a:solidFill>
                  <a:srgbClr val="000928"/>
                </a:solidFill>
                <a:latin typeface="+mj-ea"/>
                <a:ea typeface="+mj-ea"/>
              </a:rPr>
              <a:t>62</a:t>
            </a:r>
            <a:r>
              <a:rPr kumimoji="1" lang="en-US" altLang="zh-CN" sz="2000">
                <a:solidFill>
                  <a:srgbClr val="000928"/>
                </a:solidFill>
                <a:latin typeface="+mj-ea"/>
                <a:ea typeface="+mj-ea"/>
              </a:rPr>
              <a:t>%</a:t>
            </a:r>
            <a:endParaRPr kumimoji="1" lang="zh-CN" altLang="en-US" sz="3600">
              <a:solidFill>
                <a:srgbClr val="000928"/>
              </a:solidFill>
              <a:latin typeface="+mj-ea"/>
              <a:ea typeface="+mj-ea"/>
            </a:endParaRPr>
          </a:p>
        </p:txBody>
      </p:sp>
      <p:sp>
        <p:nvSpPr>
          <p:cNvPr id="43" name="文本框 42"/>
          <p:cNvSpPr txBox="1"/>
          <p:nvPr/>
        </p:nvSpPr>
        <p:spPr>
          <a:xfrm>
            <a:off x="3361452" y="5196988"/>
            <a:ext cx="976549" cy="646331"/>
          </a:xfrm>
          <a:prstGeom prst="rect">
            <a:avLst/>
          </a:prstGeom>
          <a:noFill/>
        </p:spPr>
        <p:txBody>
          <a:bodyPr wrap="none" rtlCol="0">
            <a:spAutoFit/>
          </a:bodyPr>
          <a:lstStyle/>
          <a:p>
            <a:r>
              <a:rPr kumimoji="1" lang="en-US" altLang="zh-CN" sz="3600">
                <a:solidFill>
                  <a:srgbClr val="000928"/>
                </a:solidFill>
                <a:latin typeface="+mj-ea"/>
                <a:ea typeface="+mj-ea"/>
              </a:rPr>
              <a:t>72</a:t>
            </a:r>
            <a:r>
              <a:rPr kumimoji="1" lang="en-US" altLang="zh-CN" sz="2000">
                <a:solidFill>
                  <a:srgbClr val="000928"/>
                </a:solidFill>
                <a:latin typeface="+mj-ea"/>
                <a:ea typeface="+mj-ea"/>
              </a:rPr>
              <a:t>%</a:t>
            </a:r>
            <a:endParaRPr kumimoji="1" lang="zh-CN" altLang="en-US" sz="3600">
              <a:solidFill>
                <a:srgbClr val="000928"/>
              </a:solidFill>
              <a:latin typeface="+mj-ea"/>
              <a:ea typeface="+mj-ea"/>
            </a:endParaRPr>
          </a:p>
        </p:txBody>
      </p:sp>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dissolve">
                                      <p:cBhvr>
                                        <p:cTn id="28" dur="500"/>
                                        <p:tgtEl>
                                          <p:spTgt spid="3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dissolve">
                                      <p:cBhvr>
                                        <p:cTn id="31" dur="500"/>
                                        <p:tgtEl>
                                          <p:spTgt spid="37"/>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checkerboard(across)">
                                      <p:cBhvr>
                                        <p:cTn id="34" dur="500"/>
                                        <p:tgtEl>
                                          <p:spTgt spid="38"/>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checkerboard(across)">
                                      <p:cBhvr>
                                        <p:cTn id="37" dur="500"/>
                                        <p:tgtEl>
                                          <p:spTgt spid="39"/>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checkerboard(across)">
                                      <p:cBhvr>
                                        <p:cTn id="40" dur="500"/>
                                        <p:tgtEl>
                                          <p:spTgt spid="40"/>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checkerboard(across)">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2" grpId="0"/>
      <p:bldP spid="37" grpId="0"/>
      <p:bldP spid="38" grpId="0"/>
      <p:bldP spid="39" grpId="0"/>
      <p:bldP spid="40"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16" name="矩形 15"/>
          <p:cNvSpPr/>
          <p:nvPr/>
        </p:nvSpPr>
        <p:spPr>
          <a:xfrm>
            <a:off x="909170" y="3187509"/>
            <a:ext cx="6223000" cy="711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1099670" y="3352057"/>
            <a:ext cx="1752600" cy="338554"/>
          </a:xfrm>
          <a:prstGeom prst="rect">
            <a:avLst/>
          </a:prstGeom>
          <a:noFill/>
        </p:spPr>
        <p:txBody>
          <a:bodyPr wrap="square" rtlCol="0">
            <a:spAutoFit/>
          </a:bodyPr>
          <a:lstStyle/>
          <a:p>
            <a:pPr algn="dist"/>
            <a:r>
              <a:rPr lang="zh-CN" altLang="en-US" sz="1600" dirty="0">
                <a:solidFill>
                  <a:schemeClr val="tx1">
                    <a:lumMod val="65000"/>
                    <a:lumOff val="35000"/>
                  </a:schemeClr>
                </a:solidFill>
                <a:latin typeface="+mj-ea"/>
                <a:ea typeface="+mj-ea"/>
                <a:cs typeface="+mn-ea"/>
                <a:sym typeface="Arial" panose="020B0604020202020204" pitchFamily="34" charset="0"/>
              </a:rPr>
              <a:t>请在此添加标题</a:t>
            </a:r>
          </a:p>
        </p:txBody>
      </p:sp>
      <p:sp>
        <p:nvSpPr>
          <p:cNvPr id="18" name="文本框 17"/>
          <p:cNvSpPr txBox="1"/>
          <p:nvPr/>
        </p:nvSpPr>
        <p:spPr>
          <a:xfrm>
            <a:off x="3214974" y="3314511"/>
            <a:ext cx="3726696" cy="512897"/>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a:t>
            </a:r>
          </a:p>
        </p:txBody>
      </p:sp>
      <p:sp>
        <p:nvSpPr>
          <p:cNvPr id="19" name="矩形 18"/>
          <p:cNvSpPr/>
          <p:nvPr/>
        </p:nvSpPr>
        <p:spPr>
          <a:xfrm>
            <a:off x="909170" y="5149659"/>
            <a:ext cx="6223000" cy="711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1099670" y="5314207"/>
            <a:ext cx="1752600" cy="338554"/>
          </a:xfrm>
          <a:prstGeom prst="rect">
            <a:avLst/>
          </a:prstGeom>
          <a:noFill/>
        </p:spPr>
        <p:txBody>
          <a:bodyPr wrap="square" rtlCol="0">
            <a:spAutoFit/>
          </a:bodyPr>
          <a:lstStyle/>
          <a:p>
            <a:pPr algn="dist"/>
            <a:r>
              <a:rPr lang="zh-CN" altLang="en-US" sz="1600" dirty="0">
                <a:solidFill>
                  <a:schemeClr val="tx1">
                    <a:lumMod val="65000"/>
                    <a:lumOff val="35000"/>
                  </a:schemeClr>
                </a:solidFill>
                <a:latin typeface="+mj-ea"/>
                <a:ea typeface="+mj-ea"/>
                <a:cs typeface="+mn-ea"/>
                <a:sym typeface="Arial" panose="020B0604020202020204" pitchFamily="34" charset="0"/>
              </a:rPr>
              <a:t>请在此添加标题</a:t>
            </a:r>
          </a:p>
        </p:txBody>
      </p:sp>
      <p:sp>
        <p:nvSpPr>
          <p:cNvPr id="21" name="文本框 20"/>
          <p:cNvSpPr txBox="1"/>
          <p:nvPr/>
        </p:nvSpPr>
        <p:spPr>
          <a:xfrm>
            <a:off x="3214974" y="5276661"/>
            <a:ext cx="3726696" cy="512897"/>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a:t>
            </a:r>
          </a:p>
        </p:txBody>
      </p:sp>
      <p:sp>
        <p:nvSpPr>
          <p:cNvPr id="22" name="矩形 21"/>
          <p:cNvSpPr/>
          <p:nvPr/>
        </p:nvSpPr>
        <p:spPr>
          <a:xfrm>
            <a:off x="909170" y="4198613"/>
            <a:ext cx="6794500" cy="711200"/>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099670" y="4363161"/>
            <a:ext cx="1752600" cy="338554"/>
          </a:xfrm>
          <a:prstGeom prst="rect">
            <a:avLst/>
          </a:prstGeom>
          <a:noFill/>
        </p:spPr>
        <p:txBody>
          <a:bodyPr wrap="square" rtlCol="0">
            <a:spAutoFit/>
          </a:bodyPr>
          <a:lstStyle/>
          <a:p>
            <a:pPr algn="dist"/>
            <a:r>
              <a:rPr lang="zh-CN" altLang="en-US" sz="1600" dirty="0">
                <a:solidFill>
                  <a:schemeClr val="bg1"/>
                </a:solidFill>
                <a:latin typeface="+mj-ea"/>
                <a:ea typeface="+mj-ea"/>
                <a:cs typeface="+mn-ea"/>
                <a:sym typeface="Arial" panose="020B0604020202020204" pitchFamily="34" charset="0"/>
              </a:rPr>
              <a:t>请在此添加标题</a:t>
            </a:r>
          </a:p>
        </p:txBody>
      </p:sp>
      <p:sp>
        <p:nvSpPr>
          <p:cNvPr id="24" name="文本框 23"/>
          <p:cNvSpPr txBox="1"/>
          <p:nvPr/>
        </p:nvSpPr>
        <p:spPr>
          <a:xfrm>
            <a:off x="3214974" y="4325615"/>
            <a:ext cx="3726696" cy="512897"/>
          </a:xfrm>
          <a:prstGeom prst="rect">
            <a:avLst/>
          </a:prstGeom>
          <a:noFill/>
        </p:spPr>
        <p:txBody>
          <a:bodyPr wrap="square" rtlCol="0">
            <a:spAutoFit/>
          </a:bodyPr>
          <a:lstStyle/>
          <a:p>
            <a:pPr>
              <a:lnSpc>
                <a:spcPct val="120000"/>
              </a:lnSpc>
            </a:pPr>
            <a:r>
              <a:rPr lang="zh-CN" altLang="en-US" sz="12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单击此处添加内容，内容要与标题相符，可以直接复制粘贴，要选择有用的关键词录入。</a:t>
            </a:r>
          </a:p>
        </p:txBody>
      </p:sp>
      <p:sp>
        <p:nvSpPr>
          <p:cNvPr id="25" name="矩形 24"/>
          <p:cNvSpPr/>
          <p:nvPr/>
        </p:nvSpPr>
        <p:spPr>
          <a:xfrm>
            <a:off x="8402170" y="1995165"/>
            <a:ext cx="2578100" cy="388964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937328" y="2057495"/>
            <a:ext cx="4340642" cy="523220"/>
          </a:xfrm>
          <a:prstGeom prst="rect">
            <a:avLst/>
          </a:prstGeom>
          <a:noFill/>
        </p:spPr>
        <p:txBody>
          <a:bodyPr wrap="square" rtlCol="0">
            <a:spAutoFit/>
          </a:bodyPr>
          <a:lstStyle/>
          <a:p>
            <a:r>
              <a:rPr kumimoji="1" lang="zh-CN" altLang="en-US" sz="2800" dirty="0">
                <a:solidFill>
                  <a:srgbClr val="000928"/>
                </a:solidFill>
                <a:latin typeface="+mj-ea"/>
                <a:ea typeface="+mj-ea"/>
              </a:rPr>
              <a:t>请再此输入标题文字内容</a:t>
            </a:r>
          </a:p>
        </p:txBody>
      </p:sp>
      <p:sp>
        <p:nvSpPr>
          <p:cNvPr id="27" name="文本框 26"/>
          <p:cNvSpPr txBox="1"/>
          <p:nvPr/>
        </p:nvSpPr>
        <p:spPr>
          <a:xfrm>
            <a:off x="950581" y="1701415"/>
            <a:ext cx="1426994" cy="369332"/>
          </a:xfrm>
          <a:prstGeom prst="rect">
            <a:avLst/>
          </a:prstGeom>
          <a:noFill/>
        </p:spPr>
        <p:txBody>
          <a:bodyPr wrap="none" rtlCol="0">
            <a:spAutoFit/>
          </a:bodyPr>
          <a:lstStyle/>
          <a:p>
            <a:r>
              <a:rPr kumimoji="1" lang="en-US" altLang="zh-CN" dirty="0">
                <a:solidFill>
                  <a:schemeClr val="bg1">
                    <a:lumMod val="75000"/>
                  </a:schemeClr>
                </a:solidFill>
                <a:latin typeface="+mn-ea"/>
              </a:rPr>
              <a:t>TITLE</a:t>
            </a:r>
            <a:r>
              <a:rPr kumimoji="1" lang="zh-CN" altLang="en-US" dirty="0">
                <a:solidFill>
                  <a:schemeClr val="bg1">
                    <a:lumMod val="75000"/>
                  </a:schemeClr>
                </a:solidFill>
                <a:latin typeface="+mn-ea"/>
              </a:rPr>
              <a:t> </a:t>
            </a:r>
            <a:r>
              <a:rPr kumimoji="1" lang="en-US" altLang="zh-CN" dirty="0">
                <a:solidFill>
                  <a:schemeClr val="bg1">
                    <a:lumMod val="75000"/>
                  </a:schemeClr>
                </a:solidFill>
                <a:latin typeface="+mn-ea"/>
              </a:rPr>
              <a:t>HERE</a:t>
            </a:r>
            <a:endParaRPr kumimoji="1" lang="zh-CN" altLang="en-US" dirty="0">
              <a:solidFill>
                <a:schemeClr val="bg1">
                  <a:lumMod val="75000"/>
                </a:schemeClr>
              </a:solidFill>
              <a:latin typeface="+mn-ea"/>
            </a:endParaRPr>
          </a:p>
        </p:txBody>
      </p:sp>
      <p:sp>
        <p:nvSpPr>
          <p:cNvPr id="28" name="文本框 27"/>
          <p:cNvSpPr txBox="1"/>
          <p:nvPr/>
        </p:nvSpPr>
        <p:spPr>
          <a:xfrm>
            <a:off x="909170" y="2542388"/>
            <a:ext cx="4406900" cy="322268"/>
          </a:xfrm>
          <a:prstGeom prst="rect">
            <a:avLst/>
          </a:prstGeom>
          <a:noFill/>
        </p:spPr>
        <p:txBody>
          <a:bodyPr wrap="square" rtlCol="0">
            <a:spAutoFit/>
          </a:bodyPr>
          <a:lstStyle/>
          <a:p>
            <a:pPr>
              <a:lnSpc>
                <a:spcPct val="150000"/>
              </a:lnSpc>
            </a:pPr>
            <a:r>
              <a:rPr kumimoji="1" lang="zh-CN" altLang="en-US" sz="1200" dirty="0">
                <a:solidFill>
                  <a:schemeClr val="tx1">
                    <a:lumMod val="50000"/>
                    <a:lumOff val="50000"/>
                  </a:schemeClr>
                </a:solidFill>
                <a:latin typeface="+mn-ea"/>
                <a:cs typeface="+mn-ea"/>
                <a:sym typeface="+mn-lt"/>
              </a:rPr>
              <a:t>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模板，请在此输入您需要的文字内容</a:t>
            </a:r>
          </a:p>
        </p:txBody>
      </p:sp>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dissolve">
                                      <p:cBhvr>
                                        <p:cTn id="40" dur="500"/>
                                        <p:tgtEl>
                                          <p:spTgt spid="2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animBg="1"/>
      <p:bldP spid="20" grpId="0"/>
      <p:bldP spid="21" grpId="0"/>
      <p:bldP spid="22" grpId="0" animBg="1"/>
      <p:bldP spid="23" grpId="0"/>
      <p:bldP spid="24" grpId="0"/>
      <p:bldP spid="25" grpId="0" animBg="1"/>
      <p:bldP spid="26" grpId="0"/>
      <p:bldP spid="27"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4" name="圆角矩形 3"/>
          <p:cNvSpPr/>
          <p:nvPr/>
        </p:nvSpPr>
        <p:spPr>
          <a:xfrm>
            <a:off x="1130419" y="2057400"/>
            <a:ext cx="2919880" cy="3646488"/>
          </a:xfrm>
          <a:prstGeom prst="roundRect">
            <a:avLst>
              <a:gd name="adj" fmla="val 0"/>
            </a:avLst>
          </a:prstGeom>
          <a:solidFill>
            <a:schemeClr val="bg1"/>
          </a:solidFill>
          <a:ln w="12700">
            <a:solidFill>
              <a:schemeClr val="bg1">
                <a:lumMod val="85000"/>
              </a:schemeClr>
            </a:solidFill>
          </a:ln>
          <a:effectLst>
            <a:outerShdw blurRad="3556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Shape 532"/>
          <p:cNvSpPr/>
          <p:nvPr/>
        </p:nvSpPr>
        <p:spPr>
          <a:xfrm>
            <a:off x="2210384" y="2383048"/>
            <a:ext cx="1351966" cy="514400"/>
          </a:xfrm>
          <a:prstGeom prst="roundRect">
            <a:avLst>
              <a:gd name="adj" fmla="val 0"/>
            </a:avLst>
          </a:prstGeom>
          <a:solidFill>
            <a:srgbClr val="F7F6F8"/>
          </a:solidFill>
          <a:ln w="12700">
            <a:miter lim="400000"/>
          </a:ln>
        </p:spPr>
        <p:txBody>
          <a:bodyPr lIns="50800" tIns="50800" rIns="50800" bIns="50800" anchor="ctr">
            <a:scene3d>
              <a:camera prst="orthographicFront"/>
              <a:lightRig rig="threePt" dir="t"/>
            </a:scene3d>
            <a:sp3d contourW="12700"/>
          </a:bodyPr>
          <a:lstStyle/>
          <a:p>
            <a:pPr>
              <a:defRPr sz="3200" cap="none">
                <a:solidFill>
                  <a:srgbClr val="FFFFFF"/>
                </a:solidFill>
                <a:latin typeface="Helvetica Light"/>
                <a:ea typeface="Helvetica Light"/>
                <a:cs typeface="Helvetica Light"/>
                <a:sym typeface="Helvetica Light"/>
              </a:defRPr>
            </a:pPr>
            <a:endParaRPr sz="2000">
              <a:latin typeface="+mj-ea"/>
              <a:ea typeface="+mj-ea"/>
            </a:endParaRPr>
          </a:p>
        </p:txBody>
      </p:sp>
      <p:sp>
        <p:nvSpPr>
          <p:cNvPr id="6" name="Shape 533"/>
          <p:cNvSpPr/>
          <p:nvPr/>
        </p:nvSpPr>
        <p:spPr>
          <a:xfrm>
            <a:off x="1619774" y="2383048"/>
            <a:ext cx="1351966" cy="514400"/>
          </a:xfrm>
          <a:prstGeom prst="roundRect">
            <a:avLst>
              <a:gd name="adj" fmla="val 0"/>
            </a:avLst>
          </a:prstGeom>
          <a:solidFill>
            <a:srgbClr val="000928"/>
          </a:solidFill>
          <a:ln w="12700">
            <a:miter lim="400000"/>
          </a:ln>
        </p:spPr>
        <p:txBody>
          <a:bodyPr lIns="50800" tIns="50800" rIns="50800" bIns="50800" anchor="ctr">
            <a:scene3d>
              <a:camera prst="orthographicFront"/>
              <a:lightRig rig="threePt" dir="t"/>
            </a:scene3d>
            <a:sp3d contourW="12700"/>
          </a:bodyPr>
          <a:lstStyle/>
          <a:p>
            <a:pPr>
              <a:defRPr sz="3200" cap="none">
                <a:solidFill>
                  <a:srgbClr val="FFFFFF"/>
                </a:solidFill>
                <a:latin typeface="Helvetica Light"/>
                <a:ea typeface="Helvetica Light"/>
                <a:cs typeface="Helvetica Light"/>
                <a:sym typeface="Helvetica Light"/>
              </a:defRPr>
            </a:pPr>
            <a:endParaRPr sz="2000" dirty="0">
              <a:latin typeface="+mj-ea"/>
              <a:ea typeface="+mj-ea"/>
            </a:endParaRPr>
          </a:p>
        </p:txBody>
      </p:sp>
      <p:sp>
        <p:nvSpPr>
          <p:cNvPr id="7" name="Shape 534"/>
          <p:cNvSpPr/>
          <p:nvPr/>
        </p:nvSpPr>
        <p:spPr>
          <a:xfrm>
            <a:off x="1958825" y="2435063"/>
            <a:ext cx="705321" cy="410369"/>
          </a:xfrm>
          <a:prstGeom prst="rect">
            <a:avLst/>
          </a:prstGeom>
          <a:ln w="12700">
            <a:miter lim="400000"/>
          </a:ln>
        </p:spPr>
        <p:txBody>
          <a:bodyPr wrap="none" lIns="50800" tIns="50800" rIns="50800" bIns="50800" anchor="ctr">
            <a:spAutoFit/>
            <a:scene3d>
              <a:camera prst="orthographicFront"/>
              <a:lightRig rig="threePt" dir="t"/>
            </a:scene3d>
            <a:sp3d contourW="12700"/>
          </a:bodyPr>
          <a:lstStyle>
            <a:lvl1pPr>
              <a:defRPr sz="3000">
                <a:solidFill>
                  <a:srgbClr val="FFFFFF"/>
                </a:solidFill>
              </a:defRPr>
            </a:lvl1pPr>
          </a:lstStyle>
          <a:p>
            <a:r>
              <a:rPr sz="2000">
                <a:latin typeface="+mj-ea"/>
                <a:ea typeface="+mj-ea"/>
              </a:rPr>
              <a:t>299$</a:t>
            </a:r>
          </a:p>
        </p:txBody>
      </p:sp>
      <p:sp>
        <p:nvSpPr>
          <p:cNvPr id="8" name="Shape 535"/>
          <p:cNvSpPr/>
          <p:nvPr/>
        </p:nvSpPr>
        <p:spPr>
          <a:xfrm>
            <a:off x="3032627" y="2481230"/>
            <a:ext cx="466474" cy="318036"/>
          </a:xfrm>
          <a:prstGeom prst="rect">
            <a:avLst/>
          </a:prstGeom>
          <a:ln w="12700">
            <a:miter lim="400000"/>
          </a:ln>
        </p:spPr>
        <p:txBody>
          <a:bodyPr wrap="none" lIns="50800" tIns="50800" rIns="50800" bIns="50800" anchor="ctr">
            <a:spAutoFit/>
            <a:scene3d>
              <a:camera prst="orthographicFront"/>
              <a:lightRig rig="threePt" dir="t"/>
            </a:scene3d>
            <a:sp3d contourW="12700"/>
          </a:bodyPr>
          <a:lstStyle>
            <a:lvl1pPr>
              <a:defRPr sz="2000" cap="none">
                <a:solidFill>
                  <a:srgbClr val="77787A"/>
                </a:solidFill>
              </a:defRPr>
            </a:lvl1pPr>
          </a:lstStyle>
          <a:p>
            <a:r>
              <a:rPr sz="1400">
                <a:latin typeface="+mj-ea"/>
                <a:ea typeface="+mj-ea"/>
              </a:rPr>
              <a:t>m/o</a:t>
            </a:r>
          </a:p>
        </p:txBody>
      </p:sp>
      <p:sp>
        <p:nvSpPr>
          <p:cNvPr id="9" name="矩形 8"/>
          <p:cNvSpPr/>
          <p:nvPr/>
        </p:nvSpPr>
        <p:spPr>
          <a:xfrm>
            <a:off x="1339383" y="3281680"/>
            <a:ext cx="2501951" cy="37484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mn-ea"/>
              </a:rPr>
              <a:t>标题文字添加</a:t>
            </a:r>
          </a:p>
        </p:txBody>
      </p:sp>
      <p:sp>
        <p:nvSpPr>
          <p:cNvPr id="10" name="矩形 9"/>
          <p:cNvSpPr/>
          <p:nvPr/>
        </p:nvSpPr>
        <p:spPr>
          <a:xfrm>
            <a:off x="1339383" y="4481132"/>
            <a:ext cx="2501951" cy="37484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mn-ea"/>
              </a:rPr>
              <a:t>标题文字添加</a:t>
            </a:r>
          </a:p>
        </p:txBody>
      </p:sp>
      <p:sp>
        <p:nvSpPr>
          <p:cNvPr id="11" name="Shape 286"/>
          <p:cNvSpPr/>
          <p:nvPr/>
        </p:nvSpPr>
        <p:spPr>
          <a:xfrm>
            <a:off x="2060229" y="4323126"/>
            <a:ext cx="1067514" cy="0"/>
          </a:xfrm>
          <a:prstGeom prst="line">
            <a:avLst/>
          </a:prstGeom>
          <a:ln w="12700">
            <a:solidFill>
              <a:schemeClr val="bg1">
                <a:lumMod val="85000"/>
              </a:schemeClr>
            </a:solidFill>
            <a:miter lim="400000"/>
          </a:ln>
        </p:spPr>
        <p:txBody>
          <a:bodyPr lIns="50800" tIns="50800" rIns="50800" bIns="50800" anchor="ctr"/>
          <a:lstStyle/>
          <a:p>
            <a:pPr>
              <a:defRPr sz="3200" cap="none">
                <a:solidFill>
                  <a:srgbClr val="000000"/>
                </a:solidFill>
                <a:latin typeface="Helvetica Light"/>
                <a:ea typeface="Helvetica Light"/>
                <a:cs typeface="Helvetica Light"/>
                <a:sym typeface="Helvetica Light"/>
              </a:defRPr>
            </a:pPr>
            <a:endParaRPr/>
          </a:p>
        </p:txBody>
      </p:sp>
      <p:sp>
        <p:nvSpPr>
          <p:cNvPr id="12" name="圆角矩形 11"/>
          <p:cNvSpPr/>
          <p:nvPr/>
        </p:nvSpPr>
        <p:spPr>
          <a:xfrm>
            <a:off x="4654422" y="2057400"/>
            <a:ext cx="2919880" cy="3646488"/>
          </a:xfrm>
          <a:prstGeom prst="roundRect">
            <a:avLst>
              <a:gd name="adj" fmla="val 0"/>
            </a:avLst>
          </a:prstGeom>
          <a:solidFill>
            <a:srgbClr val="000928"/>
          </a:solidFill>
          <a:ln w="12700">
            <a:solidFill>
              <a:schemeClr val="bg1">
                <a:lumMod val="85000"/>
              </a:schemeClr>
            </a:solidFill>
          </a:ln>
          <a:effectLst>
            <a:outerShdw blurRad="3556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4863386" y="3281680"/>
            <a:ext cx="2501951" cy="37484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mn-ea"/>
              </a:rPr>
              <a:t>标题文字添加</a:t>
            </a:r>
          </a:p>
        </p:txBody>
      </p:sp>
      <p:sp>
        <p:nvSpPr>
          <p:cNvPr id="14" name="矩形 13"/>
          <p:cNvSpPr/>
          <p:nvPr/>
        </p:nvSpPr>
        <p:spPr>
          <a:xfrm>
            <a:off x="4863386" y="4481132"/>
            <a:ext cx="2501951" cy="37484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mn-ea"/>
              </a:rPr>
              <a:t>标题文字添加</a:t>
            </a:r>
          </a:p>
        </p:txBody>
      </p:sp>
      <p:sp>
        <p:nvSpPr>
          <p:cNvPr id="15" name="Shape 533"/>
          <p:cNvSpPr/>
          <p:nvPr/>
        </p:nvSpPr>
        <p:spPr>
          <a:xfrm>
            <a:off x="5420017" y="2383048"/>
            <a:ext cx="1351966" cy="514400"/>
          </a:xfrm>
          <a:prstGeom prst="roundRect">
            <a:avLst>
              <a:gd name="adj" fmla="val 0"/>
            </a:avLst>
          </a:prstGeom>
          <a:solidFill>
            <a:schemeClr val="bg1"/>
          </a:solidFill>
          <a:ln w="12700">
            <a:miter lim="400000"/>
          </a:ln>
        </p:spPr>
        <p:txBody>
          <a:bodyPr lIns="50800" tIns="50800" rIns="50800" bIns="50800" anchor="ctr">
            <a:scene3d>
              <a:camera prst="orthographicFront"/>
              <a:lightRig rig="threePt" dir="t"/>
            </a:scene3d>
            <a:sp3d contourW="12700"/>
          </a:bodyPr>
          <a:lstStyle/>
          <a:p>
            <a:pPr>
              <a:defRPr sz="3200" cap="none">
                <a:solidFill>
                  <a:srgbClr val="FFFFFF"/>
                </a:solidFill>
                <a:latin typeface="Helvetica Light"/>
                <a:ea typeface="Helvetica Light"/>
                <a:cs typeface="Helvetica Light"/>
                <a:sym typeface="Helvetica Light"/>
              </a:defRPr>
            </a:pPr>
            <a:endParaRPr sz="2000">
              <a:latin typeface="+mj-ea"/>
              <a:ea typeface="+mj-ea"/>
            </a:endParaRPr>
          </a:p>
        </p:txBody>
      </p:sp>
      <p:sp>
        <p:nvSpPr>
          <p:cNvPr id="16" name="Shape 534"/>
          <p:cNvSpPr/>
          <p:nvPr/>
        </p:nvSpPr>
        <p:spPr>
          <a:xfrm>
            <a:off x="5759068" y="2435063"/>
            <a:ext cx="705321" cy="410369"/>
          </a:xfrm>
          <a:prstGeom prst="rect">
            <a:avLst/>
          </a:prstGeom>
          <a:ln w="12700">
            <a:miter lim="400000"/>
          </a:ln>
        </p:spPr>
        <p:txBody>
          <a:bodyPr wrap="none" lIns="50800" tIns="50800" rIns="50800" bIns="50800" anchor="ctr">
            <a:spAutoFit/>
            <a:scene3d>
              <a:camera prst="orthographicFront"/>
              <a:lightRig rig="threePt" dir="t"/>
            </a:scene3d>
            <a:sp3d contourW="12700"/>
          </a:bodyPr>
          <a:lstStyle>
            <a:lvl1pPr>
              <a:defRPr sz="3000">
                <a:solidFill>
                  <a:srgbClr val="FFFFFF"/>
                </a:solidFill>
              </a:defRPr>
            </a:lvl1pPr>
          </a:lstStyle>
          <a:p>
            <a:r>
              <a:rPr sz="2000" dirty="0">
                <a:solidFill>
                  <a:srgbClr val="000928"/>
                </a:solidFill>
                <a:latin typeface="+mj-ea"/>
                <a:ea typeface="+mj-ea"/>
              </a:rPr>
              <a:t>299$</a:t>
            </a:r>
          </a:p>
        </p:txBody>
      </p:sp>
      <p:sp>
        <p:nvSpPr>
          <p:cNvPr id="17" name="Shape 286"/>
          <p:cNvSpPr/>
          <p:nvPr/>
        </p:nvSpPr>
        <p:spPr>
          <a:xfrm>
            <a:off x="5564897" y="4323126"/>
            <a:ext cx="1067514" cy="0"/>
          </a:xfrm>
          <a:prstGeom prst="line">
            <a:avLst/>
          </a:prstGeom>
          <a:ln w="12700">
            <a:solidFill>
              <a:schemeClr val="bg1"/>
            </a:solidFill>
            <a:miter lim="400000"/>
          </a:ln>
        </p:spPr>
        <p:txBody>
          <a:bodyPr lIns="50800" tIns="50800" rIns="50800" bIns="50800" anchor="ctr"/>
          <a:lstStyle/>
          <a:p>
            <a:pPr>
              <a:defRPr sz="3200" cap="none">
                <a:solidFill>
                  <a:srgbClr val="000000"/>
                </a:solidFill>
                <a:latin typeface="Helvetica Light"/>
                <a:ea typeface="Helvetica Light"/>
                <a:cs typeface="Helvetica Light"/>
                <a:sym typeface="Helvetica Light"/>
              </a:defRPr>
            </a:pPr>
            <a:endParaRPr/>
          </a:p>
        </p:txBody>
      </p:sp>
      <p:sp>
        <p:nvSpPr>
          <p:cNvPr id="18" name="圆角矩形 17"/>
          <p:cNvSpPr/>
          <p:nvPr/>
        </p:nvSpPr>
        <p:spPr>
          <a:xfrm>
            <a:off x="8178425" y="2057400"/>
            <a:ext cx="2919880" cy="3646488"/>
          </a:xfrm>
          <a:prstGeom prst="roundRect">
            <a:avLst>
              <a:gd name="adj" fmla="val 0"/>
            </a:avLst>
          </a:prstGeom>
          <a:solidFill>
            <a:schemeClr val="bg1"/>
          </a:solidFill>
          <a:ln w="12700">
            <a:solidFill>
              <a:schemeClr val="bg1">
                <a:lumMod val="85000"/>
              </a:schemeClr>
            </a:solidFill>
          </a:ln>
          <a:effectLst>
            <a:outerShdw blurRad="3556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387389" y="3281680"/>
            <a:ext cx="2501951" cy="37484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mn-ea"/>
              </a:rPr>
              <a:t>标题文字添加</a:t>
            </a:r>
          </a:p>
        </p:txBody>
      </p:sp>
      <p:sp>
        <p:nvSpPr>
          <p:cNvPr id="20" name="矩形 19"/>
          <p:cNvSpPr/>
          <p:nvPr/>
        </p:nvSpPr>
        <p:spPr>
          <a:xfrm>
            <a:off x="8387389" y="4481132"/>
            <a:ext cx="2501951" cy="37484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mn-ea"/>
              </a:rPr>
              <a:t>标题文字添加</a:t>
            </a:r>
          </a:p>
        </p:txBody>
      </p:sp>
      <p:sp>
        <p:nvSpPr>
          <p:cNvPr id="21" name="Shape 532"/>
          <p:cNvSpPr/>
          <p:nvPr/>
        </p:nvSpPr>
        <p:spPr>
          <a:xfrm>
            <a:off x="9257686" y="2383048"/>
            <a:ext cx="1351966" cy="514400"/>
          </a:xfrm>
          <a:prstGeom prst="roundRect">
            <a:avLst>
              <a:gd name="adj" fmla="val 0"/>
            </a:avLst>
          </a:prstGeom>
          <a:solidFill>
            <a:srgbClr val="F7F6F8"/>
          </a:solidFill>
          <a:ln w="12700">
            <a:miter lim="400000"/>
          </a:ln>
        </p:spPr>
        <p:txBody>
          <a:bodyPr lIns="50800" tIns="50800" rIns="50800" bIns="50800" anchor="ctr">
            <a:scene3d>
              <a:camera prst="orthographicFront"/>
              <a:lightRig rig="threePt" dir="t"/>
            </a:scene3d>
            <a:sp3d contourW="12700"/>
          </a:bodyPr>
          <a:lstStyle/>
          <a:p>
            <a:pPr>
              <a:defRPr sz="3200" cap="none">
                <a:solidFill>
                  <a:srgbClr val="FFFFFF"/>
                </a:solidFill>
                <a:latin typeface="Helvetica Light"/>
                <a:ea typeface="Helvetica Light"/>
                <a:cs typeface="Helvetica Light"/>
                <a:sym typeface="Helvetica Light"/>
              </a:defRPr>
            </a:pPr>
            <a:endParaRPr sz="2000">
              <a:latin typeface="+mj-ea"/>
              <a:ea typeface="+mj-ea"/>
            </a:endParaRPr>
          </a:p>
        </p:txBody>
      </p:sp>
      <p:sp>
        <p:nvSpPr>
          <p:cNvPr id="22" name="Shape 533"/>
          <p:cNvSpPr/>
          <p:nvPr/>
        </p:nvSpPr>
        <p:spPr>
          <a:xfrm>
            <a:off x="8667076" y="2383048"/>
            <a:ext cx="1351966" cy="514400"/>
          </a:xfrm>
          <a:prstGeom prst="roundRect">
            <a:avLst>
              <a:gd name="adj" fmla="val 0"/>
            </a:avLst>
          </a:prstGeom>
          <a:solidFill>
            <a:srgbClr val="000928"/>
          </a:solidFill>
          <a:ln w="12700">
            <a:miter lim="400000"/>
          </a:ln>
        </p:spPr>
        <p:txBody>
          <a:bodyPr lIns="50800" tIns="50800" rIns="50800" bIns="50800" anchor="ctr">
            <a:scene3d>
              <a:camera prst="orthographicFront"/>
              <a:lightRig rig="threePt" dir="t"/>
            </a:scene3d>
            <a:sp3d contourW="12700"/>
          </a:bodyPr>
          <a:lstStyle/>
          <a:p>
            <a:pPr>
              <a:defRPr sz="3200" cap="none">
                <a:solidFill>
                  <a:srgbClr val="FFFFFF"/>
                </a:solidFill>
                <a:latin typeface="Helvetica Light"/>
                <a:ea typeface="Helvetica Light"/>
                <a:cs typeface="Helvetica Light"/>
                <a:sym typeface="Helvetica Light"/>
              </a:defRPr>
            </a:pPr>
            <a:endParaRPr sz="2000">
              <a:latin typeface="+mj-ea"/>
              <a:ea typeface="+mj-ea"/>
            </a:endParaRPr>
          </a:p>
        </p:txBody>
      </p:sp>
      <p:sp>
        <p:nvSpPr>
          <p:cNvPr id="23" name="Shape 534"/>
          <p:cNvSpPr/>
          <p:nvPr/>
        </p:nvSpPr>
        <p:spPr>
          <a:xfrm>
            <a:off x="9006127" y="2435063"/>
            <a:ext cx="705321" cy="410369"/>
          </a:xfrm>
          <a:prstGeom prst="rect">
            <a:avLst/>
          </a:prstGeom>
          <a:ln w="12700">
            <a:miter lim="400000"/>
          </a:ln>
        </p:spPr>
        <p:txBody>
          <a:bodyPr wrap="none" lIns="50800" tIns="50800" rIns="50800" bIns="50800" anchor="ctr">
            <a:spAutoFit/>
            <a:scene3d>
              <a:camera prst="orthographicFront"/>
              <a:lightRig rig="threePt" dir="t"/>
            </a:scene3d>
            <a:sp3d contourW="12700"/>
          </a:bodyPr>
          <a:lstStyle>
            <a:lvl1pPr>
              <a:defRPr sz="3000">
                <a:solidFill>
                  <a:srgbClr val="FFFFFF"/>
                </a:solidFill>
              </a:defRPr>
            </a:lvl1pPr>
          </a:lstStyle>
          <a:p>
            <a:r>
              <a:rPr sz="2000">
                <a:latin typeface="+mj-ea"/>
                <a:ea typeface="+mj-ea"/>
              </a:rPr>
              <a:t>299$</a:t>
            </a:r>
          </a:p>
        </p:txBody>
      </p:sp>
      <p:sp>
        <p:nvSpPr>
          <p:cNvPr id="24" name="Shape 535"/>
          <p:cNvSpPr/>
          <p:nvPr/>
        </p:nvSpPr>
        <p:spPr>
          <a:xfrm>
            <a:off x="10079929" y="2481230"/>
            <a:ext cx="466474" cy="318036"/>
          </a:xfrm>
          <a:prstGeom prst="rect">
            <a:avLst/>
          </a:prstGeom>
          <a:ln w="12700">
            <a:miter lim="400000"/>
          </a:ln>
        </p:spPr>
        <p:txBody>
          <a:bodyPr wrap="none" lIns="50800" tIns="50800" rIns="50800" bIns="50800" anchor="ctr">
            <a:spAutoFit/>
            <a:scene3d>
              <a:camera prst="orthographicFront"/>
              <a:lightRig rig="threePt" dir="t"/>
            </a:scene3d>
            <a:sp3d contourW="12700"/>
          </a:bodyPr>
          <a:lstStyle>
            <a:lvl1pPr>
              <a:defRPr sz="2000" cap="none">
                <a:solidFill>
                  <a:srgbClr val="77787A"/>
                </a:solidFill>
              </a:defRPr>
            </a:lvl1pPr>
          </a:lstStyle>
          <a:p>
            <a:r>
              <a:rPr sz="1400">
                <a:latin typeface="+mj-ea"/>
                <a:ea typeface="+mj-ea"/>
              </a:rPr>
              <a:t>m/o</a:t>
            </a:r>
          </a:p>
        </p:txBody>
      </p:sp>
      <p:sp>
        <p:nvSpPr>
          <p:cNvPr id="25" name="Shape 286"/>
          <p:cNvSpPr/>
          <p:nvPr/>
        </p:nvSpPr>
        <p:spPr>
          <a:xfrm>
            <a:off x="9069565" y="4323126"/>
            <a:ext cx="1067514" cy="0"/>
          </a:xfrm>
          <a:prstGeom prst="line">
            <a:avLst/>
          </a:prstGeom>
          <a:ln w="12700">
            <a:solidFill>
              <a:schemeClr val="bg1">
                <a:lumMod val="85000"/>
              </a:schemeClr>
            </a:solidFill>
            <a:miter lim="400000"/>
          </a:ln>
        </p:spPr>
        <p:txBody>
          <a:bodyPr lIns="50800" tIns="50800" rIns="50800" bIns="50800" anchor="ctr"/>
          <a:lstStyle/>
          <a:p>
            <a:pPr>
              <a:defRPr sz="3200" cap="none">
                <a:solidFill>
                  <a:srgbClr val="000000"/>
                </a:solidFill>
                <a:latin typeface="Helvetica Light"/>
                <a:ea typeface="Helvetica Light"/>
                <a:cs typeface="Helvetica Light"/>
                <a:sym typeface="Helvetica Light"/>
              </a:defRPr>
            </a:pPr>
            <a:endParaRPr/>
          </a:p>
        </p:txBody>
      </p:sp>
      <p:sp>
        <p:nvSpPr>
          <p:cNvPr id="26" name="矩形 25"/>
          <p:cNvSpPr/>
          <p:nvPr/>
        </p:nvSpPr>
        <p:spPr>
          <a:xfrm>
            <a:off x="1334313" y="3664392"/>
            <a:ext cx="2540064" cy="608308"/>
          </a:xfrm>
          <a:prstGeom prst="rect">
            <a:avLst/>
          </a:prstGeom>
        </p:spPr>
        <p:txBody>
          <a:bodyPr wrap="square">
            <a:spAutoFit/>
          </a:bodyPr>
          <a:lstStyle/>
          <a:p>
            <a:pPr algn="ctr">
              <a:lnSpc>
                <a:spcPct val="130000"/>
              </a:lnSpc>
            </a:pPr>
            <a:r>
              <a:rPr lang="zh-CN" altLang="en-US" sz="1400" dirty="0">
                <a:solidFill>
                  <a:schemeClr val="bg1">
                    <a:lumMod val="50000"/>
                  </a:schemeClr>
                </a:solidFill>
                <a:latin typeface="+mn-ea"/>
              </a:rPr>
              <a:t>感谢您使用我们的</a:t>
            </a:r>
            <a:r>
              <a:rPr lang="en-US" altLang="zh-CN" sz="1400" dirty="0">
                <a:solidFill>
                  <a:schemeClr val="bg1">
                    <a:lumMod val="50000"/>
                  </a:schemeClr>
                </a:solidFill>
                <a:latin typeface="+mn-ea"/>
              </a:rPr>
              <a:t>PPT</a:t>
            </a:r>
            <a:r>
              <a:rPr lang="zh-CN" altLang="en-US" sz="1400" dirty="0">
                <a:solidFill>
                  <a:schemeClr val="bg1">
                    <a:lumMod val="50000"/>
                  </a:schemeClr>
                </a:solidFill>
                <a:latin typeface="+mn-ea"/>
              </a:rPr>
              <a:t>模板</a:t>
            </a:r>
          </a:p>
          <a:p>
            <a:pPr algn="ctr">
              <a:lnSpc>
                <a:spcPct val="130000"/>
              </a:lnSpc>
            </a:pPr>
            <a:r>
              <a:rPr lang="zh-CN" altLang="en-US" sz="1400" dirty="0">
                <a:solidFill>
                  <a:schemeClr val="bg1">
                    <a:lumMod val="50000"/>
                  </a:schemeClr>
                </a:solidFill>
                <a:latin typeface="+mn-ea"/>
              </a:rPr>
              <a:t>请在此输入需要的文字内容</a:t>
            </a:r>
          </a:p>
        </p:txBody>
      </p:sp>
      <p:sp>
        <p:nvSpPr>
          <p:cNvPr id="27" name="矩形 26"/>
          <p:cNvSpPr/>
          <p:nvPr/>
        </p:nvSpPr>
        <p:spPr>
          <a:xfrm>
            <a:off x="1320326" y="4816639"/>
            <a:ext cx="2540064" cy="608308"/>
          </a:xfrm>
          <a:prstGeom prst="rect">
            <a:avLst/>
          </a:prstGeom>
        </p:spPr>
        <p:txBody>
          <a:bodyPr wrap="square">
            <a:spAutoFit/>
          </a:bodyPr>
          <a:lstStyle/>
          <a:p>
            <a:pPr algn="ctr">
              <a:lnSpc>
                <a:spcPct val="130000"/>
              </a:lnSpc>
            </a:pPr>
            <a:r>
              <a:rPr lang="zh-CN" altLang="en-US" sz="1400" dirty="0">
                <a:solidFill>
                  <a:schemeClr val="bg1">
                    <a:lumMod val="50000"/>
                  </a:schemeClr>
                </a:solidFill>
                <a:latin typeface="+mn-ea"/>
              </a:rPr>
              <a:t>感谢您使用我们的</a:t>
            </a:r>
            <a:r>
              <a:rPr lang="en-US" altLang="zh-CN" sz="1400" dirty="0">
                <a:solidFill>
                  <a:schemeClr val="bg1">
                    <a:lumMod val="50000"/>
                  </a:schemeClr>
                </a:solidFill>
                <a:latin typeface="+mn-ea"/>
              </a:rPr>
              <a:t>PPT</a:t>
            </a:r>
            <a:r>
              <a:rPr lang="zh-CN" altLang="en-US" sz="1400" dirty="0">
                <a:solidFill>
                  <a:schemeClr val="bg1">
                    <a:lumMod val="50000"/>
                  </a:schemeClr>
                </a:solidFill>
                <a:latin typeface="+mn-ea"/>
              </a:rPr>
              <a:t>模板</a:t>
            </a:r>
          </a:p>
          <a:p>
            <a:pPr algn="ctr">
              <a:lnSpc>
                <a:spcPct val="130000"/>
              </a:lnSpc>
            </a:pPr>
            <a:r>
              <a:rPr lang="zh-CN" altLang="en-US" sz="1400" dirty="0">
                <a:solidFill>
                  <a:schemeClr val="bg1">
                    <a:lumMod val="50000"/>
                  </a:schemeClr>
                </a:solidFill>
                <a:latin typeface="+mn-ea"/>
              </a:rPr>
              <a:t>请在此输入需要的文字内容</a:t>
            </a:r>
          </a:p>
        </p:txBody>
      </p:sp>
      <p:sp>
        <p:nvSpPr>
          <p:cNvPr id="28" name="矩形 27"/>
          <p:cNvSpPr/>
          <p:nvPr/>
        </p:nvSpPr>
        <p:spPr>
          <a:xfrm>
            <a:off x="4877373" y="3664392"/>
            <a:ext cx="2540064" cy="608308"/>
          </a:xfrm>
          <a:prstGeom prst="rect">
            <a:avLst/>
          </a:prstGeom>
        </p:spPr>
        <p:txBody>
          <a:bodyPr wrap="square">
            <a:spAutoFit/>
          </a:bodyPr>
          <a:lstStyle/>
          <a:p>
            <a:pPr algn="ctr">
              <a:lnSpc>
                <a:spcPct val="130000"/>
              </a:lnSpc>
            </a:pPr>
            <a:r>
              <a:rPr lang="zh-CN" altLang="en-US" sz="1400" dirty="0">
                <a:solidFill>
                  <a:schemeClr val="bg1"/>
                </a:solidFill>
                <a:latin typeface="+mn-ea"/>
              </a:rPr>
              <a:t>感谢您使用我们的</a:t>
            </a:r>
            <a:r>
              <a:rPr lang="en-US" altLang="zh-CN" sz="1400" dirty="0">
                <a:solidFill>
                  <a:schemeClr val="bg1"/>
                </a:solidFill>
                <a:latin typeface="+mn-ea"/>
              </a:rPr>
              <a:t>PPT</a:t>
            </a:r>
            <a:r>
              <a:rPr lang="zh-CN" altLang="en-US" sz="1400" dirty="0">
                <a:solidFill>
                  <a:schemeClr val="bg1"/>
                </a:solidFill>
                <a:latin typeface="+mn-ea"/>
              </a:rPr>
              <a:t>模板</a:t>
            </a:r>
          </a:p>
          <a:p>
            <a:pPr algn="ctr">
              <a:lnSpc>
                <a:spcPct val="130000"/>
              </a:lnSpc>
            </a:pPr>
            <a:r>
              <a:rPr lang="zh-CN" altLang="en-US" sz="1400" dirty="0">
                <a:solidFill>
                  <a:schemeClr val="bg1"/>
                </a:solidFill>
                <a:latin typeface="+mn-ea"/>
              </a:rPr>
              <a:t>请在此输入需要的文字内容</a:t>
            </a:r>
          </a:p>
        </p:txBody>
      </p:sp>
      <p:sp>
        <p:nvSpPr>
          <p:cNvPr id="29" name="矩形 28"/>
          <p:cNvSpPr/>
          <p:nvPr/>
        </p:nvSpPr>
        <p:spPr>
          <a:xfrm>
            <a:off x="4863386" y="4816639"/>
            <a:ext cx="2540064" cy="608308"/>
          </a:xfrm>
          <a:prstGeom prst="rect">
            <a:avLst/>
          </a:prstGeom>
        </p:spPr>
        <p:txBody>
          <a:bodyPr wrap="square">
            <a:spAutoFit/>
          </a:bodyPr>
          <a:lstStyle/>
          <a:p>
            <a:pPr algn="ctr">
              <a:lnSpc>
                <a:spcPct val="130000"/>
              </a:lnSpc>
            </a:pPr>
            <a:r>
              <a:rPr lang="zh-CN" altLang="en-US" sz="1400" dirty="0">
                <a:solidFill>
                  <a:schemeClr val="bg1"/>
                </a:solidFill>
                <a:latin typeface="+mn-ea"/>
              </a:rPr>
              <a:t>感谢您使用我们的</a:t>
            </a:r>
            <a:r>
              <a:rPr lang="en-US" altLang="zh-CN" sz="1400" dirty="0">
                <a:solidFill>
                  <a:schemeClr val="bg1"/>
                </a:solidFill>
                <a:latin typeface="+mn-ea"/>
              </a:rPr>
              <a:t>PPT</a:t>
            </a:r>
            <a:r>
              <a:rPr lang="zh-CN" altLang="en-US" sz="1400" dirty="0">
                <a:solidFill>
                  <a:schemeClr val="bg1"/>
                </a:solidFill>
                <a:latin typeface="+mn-ea"/>
              </a:rPr>
              <a:t>模板</a:t>
            </a:r>
          </a:p>
          <a:p>
            <a:pPr algn="ctr">
              <a:lnSpc>
                <a:spcPct val="130000"/>
              </a:lnSpc>
            </a:pPr>
            <a:r>
              <a:rPr lang="zh-CN" altLang="en-US" sz="1400" dirty="0">
                <a:solidFill>
                  <a:schemeClr val="bg1"/>
                </a:solidFill>
                <a:latin typeface="+mn-ea"/>
              </a:rPr>
              <a:t>请在此输入需要的文字内容</a:t>
            </a:r>
          </a:p>
        </p:txBody>
      </p:sp>
      <p:sp>
        <p:nvSpPr>
          <p:cNvPr id="30" name="矩形 29"/>
          <p:cNvSpPr/>
          <p:nvPr/>
        </p:nvSpPr>
        <p:spPr>
          <a:xfrm>
            <a:off x="8401376" y="3660047"/>
            <a:ext cx="2540064" cy="608308"/>
          </a:xfrm>
          <a:prstGeom prst="rect">
            <a:avLst/>
          </a:prstGeom>
        </p:spPr>
        <p:txBody>
          <a:bodyPr wrap="square">
            <a:spAutoFit/>
          </a:bodyPr>
          <a:lstStyle/>
          <a:p>
            <a:pPr algn="ctr">
              <a:lnSpc>
                <a:spcPct val="130000"/>
              </a:lnSpc>
            </a:pPr>
            <a:r>
              <a:rPr lang="zh-CN" altLang="en-US" sz="1400" dirty="0">
                <a:solidFill>
                  <a:schemeClr val="bg1">
                    <a:lumMod val="50000"/>
                  </a:schemeClr>
                </a:solidFill>
                <a:latin typeface="+mn-ea"/>
              </a:rPr>
              <a:t>感谢您使用我们的</a:t>
            </a:r>
            <a:r>
              <a:rPr lang="en-US" altLang="zh-CN" sz="1400" dirty="0">
                <a:solidFill>
                  <a:schemeClr val="bg1">
                    <a:lumMod val="50000"/>
                  </a:schemeClr>
                </a:solidFill>
                <a:latin typeface="+mn-ea"/>
              </a:rPr>
              <a:t>PPT</a:t>
            </a:r>
            <a:r>
              <a:rPr lang="zh-CN" altLang="en-US" sz="1400" dirty="0">
                <a:solidFill>
                  <a:schemeClr val="bg1">
                    <a:lumMod val="50000"/>
                  </a:schemeClr>
                </a:solidFill>
                <a:latin typeface="+mn-ea"/>
              </a:rPr>
              <a:t>模板</a:t>
            </a:r>
          </a:p>
          <a:p>
            <a:pPr algn="ctr">
              <a:lnSpc>
                <a:spcPct val="130000"/>
              </a:lnSpc>
            </a:pPr>
            <a:r>
              <a:rPr lang="zh-CN" altLang="en-US" sz="1400" dirty="0">
                <a:solidFill>
                  <a:schemeClr val="bg1">
                    <a:lumMod val="50000"/>
                  </a:schemeClr>
                </a:solidFill>
                <a:latin typeface="+mn-ea"/>
              </a:rPr>
              <a:t>请在此输入需要的文字内容</a:t>
            </a:r>
          </a:p>
        </p:txBody>
      </p:sp>
      <p:sp>
        <p:nvSpPr>
          <p:cNvPr id="31" name="矩形 30"/>
          <p:cNvSpPr/>
          <p:nvPr/>
        </p:nvSpPr>
        <p:spPr>
          <a:xfrm>
            <a:off x="8387389" y="4812294"/>
            <a:ext cx="2540064" cy="608308"/>
          </a:xfrm>
          <a:prstGeom prst="rect">
            <a:avLst/>
          </a:prstGeom>
        </p:spPr>
        <p:txBody>
          <a:bodyPr wrap="square">
            <a:spAutoFit/>
          </a:bodyPr>
          <a:lstStyle/>
          <a:p>
            <a:pPr algn="ctr">
              <a:lnSpc>
                <a:spcPct val="130000"/>
              </a:lnSpc>
            </a:pPr>
            <a:r>
              <a:rPr lang="zh-CN" altLang="en-US" sz="1400" dirty="0">
                <a:solidFill>
                  <a:schemeClr val="bg1">
                    <a:lumMod val="50000"/>
                  </a:schemeClr>
                </a:solidFill>
                <a:latin typeface="+mn-ea"/>
              </a:rPr>
              <a:t>感谢您使用我们的</a:t>
            </a:r>
            <a:r>
              <a:rPr lang="en-US" altLang="zh-CN" sz="1400" dirty="0">
                <a:solidFill>
                  <a:schemeClr val="bg1">
                    <a:lumMod val="50000"/>
                  </a:schemeClr>
                </a:solidFill>
                <a:latin typeface="+mn-ea"/>
              </a:rPr>
              <a:t>PPT</a:t>
            </a:r>
            <a:r>
              <a:rPr lang="zh-CN" altLang="en-US" sz="1400" dirty="0">
                <a:solidFill>
                  <a:schemeClr val="bg1">
                    <a:lumMod val="50000"/>
                  </a:schemeClr>
                </a:solidFill>
                <a:latin typeface="+mn-ea"/>
              </a:rPr>
              <a:t>模板</a:t>
            </a:r>
          </a:p>
          <a:p>
            <a:pPr algn="ctr">
              <a:lnSpc>
                <a:spcPct val="130000"/>
              </a:lnSpc>
            </a:pPr>
            <a:r>
              <a:rPr lang="zh-CN" altLang="en-US" sz="1400" dirty="0">
                <a:solidFill>
                  <a:schemeClr val="bg1">
                    <a:lumMod val="50000"/>
                  </a:schemeClr>
                </a:solidFill>
                <a:latin typeface="+mn-ea"/>
              </a:rPr>
              <a:t>请在此输入需要的文字内容</a:t>
            </a:r>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linds(horizontal)">
                                      <p:cBhvr>
                                        <p:cTn id="61" dur="500"/>
                                        <p:tgtEl>
                                          <p:spTgt spid="22"/>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linds(horizontal)">
                                      <p:cBhvr>
                                        <p:cTn id="64" dur="500"/>
                                        <p:tgtEl>
                                          <p:spTgt spid="23"/>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linds(horizontal)">
                                      <p:cBhvr>
                                        <p:cTn id="67" dur="500"/>
                                        <p:tgtEl>
                                          <p:spTgt spid="24"/>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linds(horizontal)">
                                      <p:cBhvr>
                                        <p:cTn id="70" dur="500"/>
                                        <p:tgtEl>
                                          <p:spTgt spid="25"/>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linds(horizontal)">
                                      <p:cBhvr>
                                        <p:cTn id="73" dur="500"/>
                                        <p:tgtEl>
                                          <p:spTgt spid="26"/>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linds(horizontal)">
                                      <p:cBhvr>
                                        <p:cTn id="76" dur="500"/>
                                        <p:tgtEl>
                                          <p:spTgt spid="27"/>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linds(horizontal)">
                                      <p:cBhvr>
                                        <p:cTn id="79" dur="500"/>
                                        <p:tgtEl>
                                          <p:spTgt spid="28"/>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linds(horizontal)">
                                      <p:cBhvr>
                                        <p:cTn id="82" dur="500"/>
                                        <p:tgtEl>
                                          <p:spTgt spid="29"/>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blinds(horizontal)">
                                      <p:cBhvr>
                                        <p:cTn id="85" dur="500"/>
                                        <p:tgtEl>
                                          <p:spTgt spid="30"/>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blinds(horizontal)">
                                      <p:cBhvr>
                                        <p:cTn id="8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animBg="1"/>
      <p:bldP spid="12" grpId="0" animBg="1"/>
      <p:bldP spid="13" grpId="0"/>
      <p:bldP spid="14" grpId="0"/>
      <p:bldP spid="15" grpId="0" animBg="1"/>
      <p:bldP spid="16" grpId="0" animBg="1"/>
      <p:bldP spid="17" grpId="0" animBg="1"/>
      <p:bldP spid="18" grpId="0" animBg="1"/>
      <p:bldP spid="19" grpId="0"/>
      <p:bldP spid="20" grpId="0"/>
      <p:bldP spid="21" grpId="0" animBg="1"/>
      <p:bldP spid="22" grpId="0" animBg="1"/>
      <p:bldP spid="23" grpId="0" animBg="1"/>
      <p:bldP spid="24" grpId="0" animBg="1"/>
      <p:bldP spid="25" grpId="0" animBg="1"/>
      <p:bldP spid="26" grpId="0"/>
      <p:bldP spid="27" grpId="0"/>
      <p:bldP spid="28" grpId="0"/>
      <p:bldP spid="29" grpId="0"/>
      <p:bldP spid="30"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628972" cy="523220"/>
          </a:xfrm>
          <a:prstGeom prst="rect">
            <a:avLst/>
          </a:prstGeom>
          <a:noFill/>
        </p:spPr>
        <p:txBody>
          <a:bodyPr wrap="none" rtlCol="0">
            <a:spAutoFit/>
          </a:bodyPr>
          <a:lstStyle/>
          <a:p>
            <a:r>
              <a:rPr kumimoji="1" lang="en-US" altLang="zh-CN" sz="2800">
                <a:solidFill>
                  <a:srgbClr val="000928"/>
                </a:solidFill>
                <a:latin typeface="+mj-ea"/>
                <a:ea typeface="+mj-ea"/>
              </a:rPr>
              <a:t>PART 03</a:t>
            </a:r>
            <a:endParaRPr kumimoji="1" lang="zh-CN" altLang="en-US" sz="2800">
              <a:solidFill>
                <a:srgbClr val="000928"/>
              </a:solidFill>
              <a:latin typeface="+mj-ea"/>
              <a:ea typeface="+mj-ea"/>
            </a:endParaRPr>
          </a:p>
        </p:txBody>
      </p:sp>
      <p:sp>
        <p:nvSpPr>
          <p:cNvPr id="25" name="文本框 24"/>
          <p:cNvSpPr txBox="1"/>
          <p:nvPr/>
        </p:nvSpPr>
        <p:spPr>
          <a:xfrm>
            <a:off x="3399239" y="2883130"/>
            <a:ext cx="5899855" cy="1015663"/>
          </a:xfrm>
          <a:prstGeom prst="rect">
            <a:avLst/>
          </a:prstGeom>
          <a:noFill/>
        </p:spPr>
        <p:txBody>
          <a:bodyPr wrap="square" rtlCol="0">
            <a:spAutoFit/>
          </a:bodyPr>
          <a:lstStyle/>
          <a:p>
            <a:pPr algn="dist"/>
            <a:r>
              <a:rPr kumimoji="1" lang="zh-CN" altLang="en-US" sz="6000" dirty="0">
                <a:solidFill>
                  <a:srgbClr val="000928"/>
                </a:solidFill>
                <a:latin typeface="+mj-ea"/>
                <a:ea typeface="+mj-ea"/>
              </a:rPr>
              <a:t>此处添加标题</a:t>
            </a:r>
          </a:p>
        </p:txBody>
      </p:sp>
      <p:sp>
        <p:nvSpPr>
          <p:cNvPr id="26" name="文本框 25"/>
          <p:cNvSpPr txBox="1"/>
          <p:nvPr/>
        </p:nvSpPr>
        <p:spPr>
          <a:xfrm>
            <a:off x="2951339" y="4050711"/>
            <a:ext cx="6795655" cy="514756"/>
          </a:xfrm>
          <a:prstGeom prst="rect">
            <a:avLst/>
          </a:prstGeom>
          <a:noFill/>
        </p:spPr>
        <p:txBody>
          <a:bodyPr wrap="square" rtlCol="0">
            <a:spAutoFit/>
          </a:bodyPr>
          <a:lstStyle/>
          <a:p>
            <a:pPr algn="ctr">
              <a:lnSpc>
                <a:spcPct val="150000"/>
              </a:lnSpc>
            </a:pPr>
            <a:r>
              <a:rPr lang="en-GB" altLang="zh-CN" sz="1000">
                <a:solidFill>
                  <a:schemeClr val="tx1">
                    <a:lumMod val="50000"/>
                    <a:lumOff val="50000"/>
                  </a:schemeClr>
                </a:solidFill>
                <a:latin typeface="+mn-ea"/>
              </a:rPr>
              <a:t>your content is entered here, or by copying your text, select paste in this box and choose to retain only text. your content is typed here, or by copying your text, select paste in this box.</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checkerboard(across)">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4" name="矩形 3"/>
          <p:cNvSpPr/>
          <p:nvPr/>
        </p:nvSpPr>
        <p:spPr>
          <a:xfrm>
            <a:off x="1177724" y="3692492"/>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Group 107"/>
          <p:cNvGrpSpPr/>
          <p:nvPr/>
        </p:nvGrpSpPr>
        <p:grpSpPr>
          <a:xfrm>
            <a:off x="1810829" y="3954369"/>
            <a:ext cx="342670" cy="383570"/>
            <a:chOff x="3471863" y="1916113"/>
            <a:chExt cx="492125" cy="550863"/>
          </a:xfrm>
          <a:solidFill>
            <a:srgbClr val="000928"/>
          </a:solidFill>
        </p:grpSpPr>
        <p:sp>
          <p:nvSpPr>
            <p:cNvPr id="6" name="Freeform 70"/>
            <p:cNvSpPr>
              <a:spLocks noEditPoints="1"/>
            </p:cNvSpPr>
            <p:nvPr/>
          </p:nvSpPr>
          <p:spPr bwMode="auto">
            <a:xfrm>
              <a:off x="3633788" y="1916113"/>
              <a:ext cx="330200" cy="330200"/>
            </a:xfrm>
            <a:custGeom>
              <a:avLst/>
              <a:gdLst>
                <a:gd name="T0" fmla="*/ 958 w 2077"/>
                <a:gd name="T1" fmla="*/ 277 h 2076"/>
                <a:gd name="T2" fmla="*/ 796 w 2077"/>
                <a:gd name="T3" fmla="*/ 377 h 2076"/>
                <a:gd name="T4" fmla="*/ 576 w 2077"/>
                <a:gd name="T5" fmla="*/ 455 h 2076"/>
                <a:gd name="T6" fmla="*/ 456 w 2077"/>
                <a:gd name="T7" fmla="*/ 350 h 2076"/>
                <a:gd name="T8" fmla="*/ 457 w 2077"/>
                <a:gd name="T9" fmla="*/ 573 h 2076"/>
                <a:gd name="T10" fmla="*/ 379 w 2077"/>
                <a:gd name="T11" fmla="*/ 793 h 2076"/>
                <a:gd name="T12" fmla="*/ 281 w 2077"/>
                <a:gd name="T13" fmla="*/ 955 h 2076"/>
                <a:gd name="T14" fmla="*/ 142 w 2077"/>
                <a:gd name="T15" fmla="*/ 1105 h 2076"/>
                <a:gd name="T16" fmla="*/ 300 w 2077"/>
                <a:gd name="T17" fmla="*/ 1120 h 2076"/>
                <a:gd name="T18" fmla="*/ 400 w 2077"/>
                <a:gd name="T19" fmla="*/ 1331 h 2076"/>
                <a:gd name="T20" fmla="*/ 446 w 2077"/>
                <a:gd name="T21" fmla="*/ 1515 h 2076"/>
                <a:gd name="T22" fmla="*/ 459 w 2077"/>
                <a:gd name="T23" fmla="*/ 1723 h 2076"/>
                <a:gd name="T24" fmla="*/ 591 w 2077"/>
                <a:gd name="T25" fmla="*/ 1612 h 2076"/>
                <a:gd name="T26" fmla="*/ 846 w 2077"/>
                <a:gd name="T27" fmla="*/ 1714 h 2076"/>
                <a:gd name="T28" fmla="*/ 957 w 2077"/>
                <a:gd name="T29" fmla="*/ 1922 h 2076"/>
                <a:gd name="T30" fmla="*/ 1111 w 2077"/>
                <a:gd name="T31" fmla="*/ 1934 h 2076"/>
                <a:gd name="T32" fmla="*/ 1130 w 2077"/>
                <a:gd name="T33" fmla="*/ 1759 h 2076"/>
                <a:gd name="T34" fmla="*/ 1382 w 2077"/>
                <a:gd name="T35" fmla="*/ 1650 h 2076"/>
                <a:gd name="T36" fmla="*/ 1608 w 2077"/>
                <a:gd name="T37" fmla="*/ 1720 h 2076"/>
                <a:gd name="T38" fmla="*/ 1723 w 2077"/>
                <a:gd name="T39" fmla="*/ 1623 h 2076"/>
                <a:gd name="T40" fmla="*/ 1613 w 2077"/>
                <a:gd name="T41" fmla="*/ 1464 h 2076"/>
                <a:gd name="T42" fmla="*/ 1730 w 2077"/>
                <a:gd name="T43" fmla="*/ 1175 h 2076"/>
                <a:gd name="T44" fmla="*/ 1929 w 2077"/>
                <a:gd name="T45" fmla="*/ 1118 h 2076"/>
                <a:gd name="T46" fmla="*/ 1934 w 2077"/>
                <a:gd name="T47" fmla="*/ 962 h 2076"/>
                <a:gd name="T48" fmla="*/ 1747 w 2077"/>
                <a:gd name="T49" fmla="*/ 934 h 2076"/>
                <a:gd name="T50" fmla="*/ 1624 w 2077"/>
                <a:gd name="T51" fmla="*/ 648 h 2076"/>
                <a:gd name="T52" fmla="*/ 1728 w 2077"/>
                <a:gd name="T53" fmla="*/ 463 h 2076"/>
                <a:gd name="T54" fmla="*/ 1616 w 2077"/>
                <a:gd name="T55" fmla="*/ 350 h 2076"/>
                <a:gd name="T56" fmla="*/ 1449 w 2077"/>
                <a:gd name="T57" fmla="*/ 461 h 2076"/>
                <a:gd name="T58" fmla="*/ 1159 w 2077"/>
                <a:gd name="T59" fmla="*/ 341 h 2076"/>
                <a:gd name="T60" fmla="*/ 1119 w 2077"/>
                <a:gd name="T61" fmla="*/ 145 h 2076"/>
                <a:gd name="T62" fmla="*/ 1139 w 2077"/>
                <a:gd name="T63" fmla="*/ 3 h 2076"/>
                <a:gd name="T64" fmla="*/ 1260 w 2077"/>
                <a:gd name="T65" fmla="*/ 152 h 2076"/>
                <a:gd name="T66" fmla="*/ 1547 w 2077"/>
                <a:gd name="T67" fmla="*/ 227 h 2076"/>
                <a:gd name="T68" fmla="*/ 1705 w 2077"/>
                <a:gd name="T69" fmla="*/ 239 h 2076"/>
                <a:gd name="T70" fmla="*/ 1866 w 2077"/>
                <a:gd name="T71" fmla="*/ 474 h 2076"/>
                <a:gd name="T72" fmla="*/ 1819 w 2077"/>
                <a:gd name="T73" fmla="*/ 714 h 2076"/>
                <a:gd name="T74" fmla="*/ 2032 w 2077"/>
                <a:gd name="T75" fmla="*/ 861 h 2076"/>
                <a:gd name="T76" fmla="*/ 2065 w 2077"/>
                <a:gd name="T77" fmla="*/ 1165 h 2076"/>
                <a:gd name="T78" fmla="*/ 1925 w 2077"/>
                <a:gd name="T79" fmla="*/ 1259 h 2076"/>
                <a:gd name="T80" fmla="*/ 1852 w 2077"/>
                <a:gd name="T81" fmla="*/ 1551 h 2076"/>
                <a:gd name="T82" fmla="*/ 1821 w 2077"/>
                <a:gd name="T83" fmla="*/ 1722 h 2076"/>
                <a:gd name="T84" fmla="*/ 1592 w 2077"/>
                <a:gd name="T85" fmla="*/ 1863 h 2076"/>
                <a:gd name="T86" fmla="*/ 1361 w 2077"/>
                <a:gd name="T87" fmla="*/ 1818 h 2076"/>
                <a:gd name="T88" fmla="*/ 1216 w 2077"/>
                <a:gd name="T89" fmla="*/ 2031 h 2076"/>
                <a:gd name="T90" fmla="*/ 910 w 2077"/>
                <a:gd name="T91" fmla="*/ 2064 h 2076"/>
                <a:gd name="T92" fmla="*/ 817 w 2077"/>
                <a:gd name="T93" fmla="*/ 1852 h 2076"/>
                <a:gd name="T94" fmla="*/ 508 w 2077"/>
                <a:gd name="T95" fmla="*/ 1857 h 2076"/>
                <a:gd name="T96" fmla="*/ 354 w 2077"/>
                <a:gd name="T97" fmla="*/ 1820 h 2076"/>
                <a:gd name="T98" fmla="*/ 216 w 2077"/>
                <a:gd name="T99" fmla="*/ 1577 h 2076"/>
                <a:gd name="T100" fmla="*/ 240 w 2077"/>
                <a:gd name="T101" fmla="*/ 1311 h 2076"/>
                <a:gd name="T102" fmla="*/ 26 w 2077"/>
                <a:gd name="T103" fmla="*/ 1192 h 2076"/>
                <a:gd name="T104" fmla="*/ 26 w 2077"/>
                <a:gd name="T105" fmla="*/ 884 h 2076"/>
                <a:gd name="T106" fmla="*/ 246 w 2077"/>
                <a:gd name="T107" fmla="*/ 748 h 2076"/>
                <a:gd name="T108" fmla="*/ 211 w 2077"/>
                <a:gd name="T109" fmla="*/ 474 h 2076"/>
                <a:gd name="T110" fmla="*/ 372 w 2077"/>
                <a:gd name="T111" fmla="*/ 239 h 2076"/>
                <a:gd name="T112" fmla="*/ 530 w 2077"/>
                <a:gd name="T113" fmla="*/ 227 h 2076"/>
                <a:gd name="T114" fmla="*/ 817 w 2077"/>
                <a:gd name="T115" fmla="*/ 224 h 2076"/>
                <a:gd name="T116" fmla="*/ 910 w 2077"/>
                <a:gd name="T117" fmla="*/ 12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7" h="2076">
                  <a:moveTo>
                    <a:pt x="971" y="140"/>
                  </a:moveTo>
                  <a:lnTo>
                    <a:pt x="967" y="140"/>
                  </a:lnTo>
                  <a:lnTo>
                    <a:pt x="964" y="142"/>
                  </a:lnTo>
                  <a:lnTo>
                    <a:pt x="961" y="145"/>
                  </a:lnTo>
                  <a:lnTo>
                    <a:pt x="959" y="149"/>
                  </a:lnTo>
                  <a:lnTo>
                    <a:pt x="958" y="152"/>
                  </a:lnTo>
                  <a:lnTo>
                    <a:pt x="958" y="277"/>
                  </a:lnTo>
                  <a:lnTo>
                    <a:pt x="956" y="296"/>
                  </a:lnTo>
                  <a:lnTo>
                    <a:pt x="948" y="314"/>
                  </a:lnTo>
                  <a:lnTo>
                    <a:pt x="936" y="329"/>
                  </a:lnTo>
                  <a:lnTo>
                    <a:pt x="920" y="340"/>
                  </a:lnTo>
                  <a:lnTo>
                    <a:pt x="902" y="346"/>
                  </a:lnTo>
                  <a:lnTo>
                    <a:pt x="849" y="360"/>
                  </a:lnTo>
                  <a:lnTo>
                    <a:pt x="796" y="377"/>
                  </a:lnTo>
                  <a:lnTo>
                    <a:pt x="745" y="397"/>
                  </a:lnTo>
                  <a:lnTo>
                    <a:pt x="697" y="422"/>
                  </a:lnTo>
                  <a:lnTo>
                    <a:pt x="649" y="451"/>
                  </a:lnTo>
                  <a:lnTo>
                    <a:pt x="631" y="460"/>
                  </a:lnTo>
                  <a:lnTo>
                    <a:pt x="612" y="463"/>
                  </a:lnTo>
                  <a:lnTo>
                    <a:pt x="594" y="461"/>
                  </a:lnTo>
                  <a:lnTo>
                    <a:pt x="576" y="455"/>
                  </a:lnTo>
                  <a:lnTo>
                    <a:pt x="561" y="443"/>
                  </a:lnTo>
                  <a:lnTo>
                    <a:pt x="471" y="352"/>
                  </a:lnTo>
                  <a:lnTo>
                    <a:pt x="468" y="350"/>
                  </a:lnTo>
                  <a:lnTo>
                    <a:pt x="465" y="349"/>
                  </a:lnTo>
                  <a:lnTo>
                    <a:pt x="462" y="349"/>
                  </a:lnTo>
                  <a:lnTo>
                    <a:pt x="459" y="349"/>
                  </a:lnTo>
                  <a:lnTo>
                    <a:pt x="456" y="350"/>
                  </a:lnTo>
                  <a:lnTo>
                    <a:pt x="453" y="352"/>
                  </a:lnTo>
                  <a:lnTo>
                    <a:pt x="356" y="450"/>
                  </a:lnTo>
                  <a:lnTo>
                    <a:pt x="353" y="456"/>
                  </a:lnTo>
                  <a:lnTo>
                    <a:pt x="353" y="462"/>
                  </a:lnTo>
                  <a:lnTo>
                    <a:pt x="356" y="467"/>
                  </a:lnTo>
                  <a:lnTo>
                    <a:pt x="446" y="557"/>
                  </a:lnTo>
                  <a:lnTo>
                    <a:pt x="457" y="573"/>
                  </a:lnTo>
                  <a:lnTo>
                    <a:pt x="465" y="591"/>
                  </a:lnTo>
                  <a:lnTo>
                    <a:pt x="466" y="610"/>
                  </a:lnTo>
                  <a:lnTo>
                    <a:pt x="462" y="629"/>
                  </a:lnTo>
                  <a:lnTo>
                    <a:pt x="454" y="645"/>
                  </a:lnTo>
                  <a:lnTo>
                    <a:pt x="425" y="693"/>
                  </a:lnTo>
                  <a:lnTo>
                    <a:pt x="400" y="742"/>
                  </a:lnTo>
                  <a:lnTo>
                    <a:pt x="379" y="793"/>
                  </a:lnTo>
                  <a:lnTo>
                    <a:pt x="362" y="845"/>
                  </a:lnTo>
                  <a:lnTo>
                    <a:pt x="350" y="899"/>
                  </a:lnTo>
                  <a:lnTo>
                    <a:pt x="343" y="918"/>
                  </a:lnTo>
                  <a:lnTo>
                    <a:pt x="332" y="933"/>
                  </a:lnTo>
                  <a:lnTo>
                    <a:pt x="317" y="945"/>
                  </a:lnTo>
                  <a:lnTo>
                    <a:pt x="300" y="952"/>
                  </a:lnTo>
                  <a:lnTo>
                    <a:pt x="281" y="955"/>
                  </a:lnTo>
                  <a:lnTo>
                    <a:pt x="153" y="955"/>
                  </a:lnTo>
                  <a:lnTo>
                    <a:pt x="150" y="955"/>
                  </a:lnTo>
                  <a:lnTo>
                    <a:pt x="147" y="958"/>
                  </a:lnTo>
                  <a:lnTo>
                    <a:pt x="144" y="961"/>
                  </a:lnTo>
                  <a:lnTo>
                    <a:pt x="143" y="964"/>
                  </a:lnTo>
                  <a:lnTo>
                    <a:pt x="142" y="967"/>
                  </a:lnTo>
                  <a:lnTo>
                    <a:pt x="142" y="1105"/>
                  </a:lnTo>
                  <a:lnTo>
                    <a:pt x="143" y="1109"/>
                  </a:lnTo>
                  <a:lnTo>
                    <a:pt x="144" y="1113"/>
                  </a:lnTo>
                  <a:lnTo>
                    <a:pt x="147" y="1115"/>
                  </a:lnTo>
                  <a:lnTo>
                    <a:pt x="150" y="1117"/>
                  </a:lnTo>
                  <a:lnTo>
                    <a:pt x="153" y="1118"/>
                  </a:lnTo>
                  <a:lnTo>
                    <a:pt x="281" y="1118"/>
                  </a:lnTo>
                  <a:lnTo>
                    <a:pt x="300" y="1120"/>
                  </a:lnTo>
                  <a:lnTo>
                    <a:pt x="317" y="1128"/>
                  </a:lnTo>
                  <a:lnTo>
                    <a:pt x="332" y="1140"/>
                  </a:lnTo>
                  <a:lnTo>
                    <a:pt x="343" y="1156"/>
                  </a:lnTo>
                  <a:lnTo>
                    <a:pt x="350" y="1174"/>
                  </a:lnTo>
                  <a:lnTo>
                    <a:pt x="362" y="1228"/>
                  </a:lnTo>
                  <a:lnTo>
                    <a:pt x="379" y="1280"/>
                  </a:lnTo>
                  <a:lnTo>
                    <a:pt x="400" y="1331"/>
                  </a:lnTo>
                  <a:lnTo>
                    <a:pt x="425" y="1379"/>
                  </a:lnTo>
                  <a:lnTo>
                    <a:pt x="454" y="1427"/>
                  </a:lnTo>
                  <a:lnTo>
                    <a:pt x="462" y="1445"/>
                  </a:lnTo>
                  <a:lnTo>
                    <a:pt x="467" y="1464"/>
                  </a:lnTo>
                  <a:lnTo>
                    <a:pt x="465" y="1483"/>
                  </a:lnTo>
                  <a:lnTo>
                    <a:pt x="457" y="1500"/>
                  </a:lnTo>
                  <a:lnTo>
                    <a:pt x="446" y="1515"/>
                  </a:lnTo>
                  <a:lnTo>
                    <a:pt x="356" y="1606"/>
                  </a:lnTo>
                  <a:lnTo>
                    <a:pt x="353" y="1611"/>
                  </a:lnTo>
                  <a:lnTo>
                    <a:pt x="353" y="1617"/>
                  </a:lnTo>
                  <a:lnTo>
                    <a:pt x="356" y="1623"/>
                  </a:lnTo>
                  <a:lnTo>
                    <a:pt x="453" y="1720"/>
                  </a:lnTo>
                  <a:lnTo>
                    <a:pt x="456" y="1722"/>
                  </a:lnTo>
                  <a:lnTo>
                    <a:pt x="459" y="1723"/>
                  </a:lnTo>
                  <a:lnTo>
                    <a:pt x="462" y="1724"/>
                  </a:lnTo>
                  <a:lnTo>
                    <a:pt x="465" y="1723"/>
                  </a:lnTo>
                  <a:lnTo>
                    <a:pt x="468" y="1722"/>
                  </a:lnTo>
                  <a:lnTo>
                    <a:pt x="471" y="1720"/>
                  </a:lnTo>
                  <a:lnTo>
                    <a:pt x="559" y="1630"/>
                  </a:lnTo>
                  <a:lnTo>
                    <a:pt x="574" y="1619"/>
                  </a:lnTo>
                  <a:lnTo>
                    <a:pt x="591" y="1612"/>
                  </a:lnTo>
                  <a:lnTo>
                    <a:pt x="609" y="1610"/>
                  </a:lnTo>
                  <a:lnTo>
                    <a:pt x="629" y="1614"/>
                  </a:lnTo>
                  <a:lnTo>
                    <a:pt x="648" y="1622"/>
                  </a:lnTo>
                  <a:lnTo>
                    <a:pt x="695" y="1651"/>
                  </a:lnTo>
                  <a:lnTo>
                    <a:pt x="744" y="1676"/>
                  </a:lnTo>
                  <a:lnTo>
                    <a:pt x="795" y="1697"/>
                  </a:lnTo>
                  <a:lnTo>
                    <a:pt x="846" y="1714"/>
                  </a:lnTo>
                  <a:lnTo>
                    <a:pt x="900" y="1726"/>
                  </a:lnTo>
                  <a:lnTo>
                    <a:pt x="919" y="1733"/>
                  </a:lnTo>
                  <a:lnTo>
                    <a:pt x="935" y="1744"/>
                  </a:lnTo>
                  <a:lnTo>
                    <a:pt x="947" y="1759"/>
                  </a:lnTo>
                  <a:lnTo>
                    <a:pt x="955" y="1776"/>
                  </a:lnTo>
                  <a:lnTo>
                    <a:pt x="957" y="1796"/>
                  </a:lnTo>
                  <a:lnTo>
                    <a:pt x="957" y="1922"/>
                  </a:lnTo>
                  <a:lnTo>
                    <a:pt x="958" y="1926"/>
                  </a:lnTo>
                  <a:lnTo>
                    <a:pt x="959" y="1929"/>
                  </a:lnTo>
                  <a:lnTo>
                    <a:pt x="963" y="1932"/>
                  </a:lnTo>
                  <a:lnTo>
                    <a:pt x="966" y="1934"/>
                  </a:lnTo>
                  <a:lnTo>
                    <a:pt x="970" y="1934"/>
                  </a:lnTo>
                  <a:lnTo>
                    <a:pt x="1108" y="1934"/>
                  </a:lnTo>
                  <a:lnTo>
                    <a:pt x="1111" y="1934"/>
                  </a:lnTo>
                  <a:lnTo>
                    <a:pt x="1114" y="1932"/>
                  </a:lnTo>
                  <a:lnTo>
                    <a:pt x="1118" y="1929"/>
                  </a:lnTo>
                  <a:lnTo>
                    <a:pt x="1119" y="1926"/>
                  </a:lnTo>
                  <a:lnTo>
                    <a:pt x="1120" y="1922"/>
                  </a:lnTo>
                  <a:lnTo>
                    <a:pt x="1120" y="1796"/>
                  </a:lnTo>
                  <a:lnTo>
                    <a:pt x="1123" y="1776"/>
                  </a:lnTo>
                  <a:lnTo>
                    <a:pt x="1130" y="1759"/>
                  </a:lnTo>
                  <a:lnTo>
                    <a:pt x="1142" y="1744"/>
                  </a:lnTo>
                  <a:lnTo>
                    <a:pt x="1158" y="1733"/>
                  </a:lnTo>
                  <a:lnTo>
                    <a:pt x="1177" y="1726"/>
                  </a:lnTo>
                  <a:lnTo>
                    <a:pt x="1231" y="1714"/>
                  </a:lnTo>
                  <a:lnTo>
                    <a:pt x="1282" y="1697"/>
                  </a:lnTo>
                  <a:lnTo>
                    <a:pt x="1333" y="1676"/>
                  </a:lnTo>
                  <a:lnTo>
                    <a:pt x="1382" y="1650"/>
                  </a:lnTo>
                  <a:lnTo>
                    <a:pt x="1430" y="1622"/>
                  </a:lnTo>
                  <a:lnTo>
                    <a:pt x="1447" y="1614"/>
                  </a:lnTo>
                  <a:lnTo>
                    <a:pt x="1466" y="1610"/>
                  </a:lnTo>
                  <a:lnTo>
                    <a:pt x="1485" y="1611"/>
                  </a:lnTo>
                  <a:lnTo>
                    <a:pt x="1503" y="1619"/>
                  </a:lnTo>
                  <a:lnTo>
                    <a:pt x="1518" y="1630"/>
                  </a:lnTo>
                  <a:lnTo>
                    <a:pt x="1608" y="1720"/>
                  </a:lnTo>
                  <a:lnTo>
                    <a:pt x="1611" y="1722"/>
                  </a:lnTo>
                  <a:lnTo>
                    <a:pt x="1614" y="1723"/>
                  </a:lnTo>
                  <a:lnTo>
                    <a:pt x="1617" y="1724"/>
                  </a:lnTo>
                  <a:lnTo>
                    <a:pt x="1619" y="1723"/>
                  </a:lnTo>
                  <a:lnTo>
                    <a:pt x="1622" y="1722"/>
                  </a:lnTo>
                  <a:lnTo>
                    <a:pt x="1625" y="1720"/>
                  </a:lnTo>
                  <a:lnTo>
                    <a:pt x="1723" y="1623"/>
                  </a:lnTo>
                  <a:lnTo>
                    <a:pt x="1726" y="1618"/>
                  </a:lnTo>
                  <a:lnTo>
                    <a:pt x="1726" y="1611"/>
                  </a:lnTo>
                  <a:lnTo>
                    <a:pt x="1723" y="1606"/>
                  </a:lnTo>
                  <a:lnTo>
                    <a:pt x="1633" y="1516"/>
                  </a:lnTo>
                  <a:lnTo>
                    <a:pt x="1621" y="1501"/>
                  </a:lnTo>
                  <a:lnTo>
                    <a:pt x="1615" y="1483"/>
                  </a:lnTo>
                  <a:lnTo>
                    <a:pt x="1613" y="1464"/>
                  </a:lnTo>
                  <a:lnTo>
                    <a:pt x="1616" y="1446"/>
                  </a:lnTo>
                  <a:lnTo>
                    <a:pt x="1624" y="1428"/>
                  </a:lnTo>
                  <a:lnTo>
                    <a:pt x="1654" y="1380"/>
                  </a:lnTo>
                  <a:lnTo>
                    <a:pt x="1679" y="1332"/>
                  </a:lnTo>
                  <a:lnTo>
                    <a:pt x="1700" y="1281"/>
                  </a:lnTo>
                  <a:lnTo>
                    <a:pt x="1717" y="1229"/>
                  </a:lnTo>
                  <a:lnTo>
                    <a:pt x="1730" y="1175"/>
                  </a:lnTo>
                  <a:lnTo>
                    <a:pt x="1736" y="1156"/>
                  </a:lnTo>
                  <a:lnTo>
                    <a:pt x="1747" y="1141"/>
                  </a:lnTo>
                  <a:lnTo>
                    <a:pt x="1761" y="1128"/>
                  </a:lnTo>
                  <a:lnTo>
                    <a:pt x="1779" y="1121"/>
                  </a:lnTo>
                  <a:lnTo>
                    <a:pt x="1798" y="1119"/>
                  </a:lnTo>
                  <a:lnTo>
                    <a:pt x="1925" y="1119"/>
                  </a:lnTo>
                  <a:lnTo>
                    <a:pt x="1929" y="1118"/>
                  </a:lnTo>
                  <a:lnTo>
                    <a:pt x="1932" y="1117"/>
                  </a:lnTo>
                  <a:lnTo>
                    <a:pt x="1934" y="1114"/>
                  </a:lnTo>
                  <a:lnTo>
                    <a:pt x="1936" y="1110"/>
                  </a:lnTo>
                  <a:lnTo>
                    <a:pt x="1936" y="1107"/>
                  </a:lnTo>
                  <a:lnTo>
                    <a:pt x="1936" y="969"/>
                  </a:lnTo>
                  <a:lnTo>
                    <a:pt x="1936" y="965"/>
                  </a:lnTo>
                  <a:lnTo>
                    <a:pt x="1934" y="962"/>
                  </a:lnTo>
                  <a:lnTo>
                    <a:pt x="1932" y="959"/>
                  </a:lnTo>
                  <a:lnTo>
                    <a:pt x="1929" y="958"/>
                  </a:lnTo>
                  <a:lnTo>
                    <a:pt x="1925" y="957"/>
                  </a:lnTo>
                  <a:lnTo>
                    <a:pt x="1798" y="957"/>
                  </a:lnTo>
                  <a:lnTo>
                    <a:pt x="1779" y="954"/>
                  </a:lnTo>
                  <a:lnTo>
                    <a:pt x="1761" y="946"/>
                  </a:lnTo>
                  <a:lnTo>
                    <a:pt x="1747" y="934"/>
                  </a:lnTo>
                  <a:lnTo>
                    <a:pt x="1736" y="919"/>
                  </a:lnTo>
                  <a:lnTo>
                    <a:pt x="1730" y="900"/>
                  </a:lnTo>
                  <a:lnTo>
                    <a:pt x="1716" y="847"/>
                  </a:lnTo>
                  <a:lnTo>
                    <a:pt x="1699" y="794"/>
                  </a:lnTo>
                  <a:lnTo>
                    <a:pt x="1678" y="744"/>
                  </a:lnTo>
                  <a:lnTo>
                    <a:pt x="1654" y="694"/>
                  </a:lnTo>
                  <a:lnTo>
                    <a:pt x="1624" y="648"/>
                  </a:lnTo>
                  <a:lnTo>
                    <a:pt x="1616" y="630"/>
                  </a:lnTo>
                  <a:lnTo>
                    <a:pt x="1613" y="611"/>
                  </a:lnTo>
                  <a:lnTo>
                    <a:pt x="1615" y="592"/>
                  </a:lnTo>
                  <a:lnTo>
                    <a:pt x="1621" y="574"/>
                  </a:lnTo>
                  <a:lnTo>
                    <a:pt x="1633" y="559"/>
                  </a:lnTo>
                  <a:lnTo>
                    <a:pt x="1724" y="468"/>
                  </a:lnTo>
                  <a:lnTo>
                    <a:pt x="1728" y="463"/>
                  </a:lnTo>
                  <a:lnTo>
                    <a:pt x="1728" y="457"/>
                  </a:lnTo>
                  <a:lnTo>
                    <a:pt x="1724" y="451"/>
                  </a:lnTo>
                  <a:lnTo>
                    <a:pt x="1626" y="354"/>
                  </a:lnTo>
                  <a:lnTo>
                    <a:pt x="1623" y="351"/>
                  </a:lnTo>
                  <a:lnTo>
                    <a:pt x="1621" y="350"/>
                  </a:lnTo>
                  <a:lnTo>
                    <a:pt x="1618" y="350"/>
                  </a:lnTo>
                  <a:lnTo>
                    <a:pt x="1616" y="350"/>
                  </a:lnTo>
                  <a:lnTo>
                    <a:pt x="1613" y="351"/>
                  </a:lnTo>
                  <a:lnTo>
                    <a:pt x="1609" y="354"/>
                  </a:lnTo>
                  <a:lnTo>
                    <a:pt x="1520" y="444"/>
                  </a:lnTo>
                  <a:lnTo>
                    <a:pt x="1504" y="456"/>
                  </a:lnTo>
                  <a:lnTo>
                    <a:pt x="1486" y="462"/>
                  </a:lnTo>
                  <a:lnTo>
                    <a:pt x="1467" y="464"/>
                  </a:lnTo>
                  <a:lnTo>
                    <a:pt x="1449" y="461"/>
                  </a:lnTo>
                  <a:lnTo>
                    <a:pt x="1431" y="452"/>
                  </a:lnTo>
                  <a:lnTo>
                    <a:pt x="1384" y="423"/>
                  </a:lnTo>
                  <a:lnTo>
                    <a:pt x="1335" y="399"/>
                  </a:lnTo>
                  <a:lnTo>
                    <a:pt x="1284" y="378"/>
                  </a:lnTo>
                  <a:lnTo>
                    <a:pt x="1232" y="361"/>
                  </a:lnTo>
                  <a:lnTo>
                    <a:pt x="1178" y="348"/>
                  </a:lnTo>
                  <a:lnTo>
                    <a:pt x="1159" y="341"/>
                  </a:lnTo>
                  <a:lnTo>
                    <a:pt x="1143" y="330"/>
                  </a:lnTo>
                  <a:lnTo>
                    <a:pt x="1131" y="315"/>
                  </a:lnTo>
                  <a:lnTo>
                    <a:pt x="1124" y="298"/>
                  </a:lnTo>
                  <a:lnTo>
                    <a:pt x="1121" y="278"/>
                  </a:lnTo>
                  <a:lnTo>
                    <a:pt x="1121" y="152"/>
                  </a:lnTo>
                  <a:lnTo>
                    <a:pt x="1121" y="149"/>
                  </a:lnTo>
                  <a:lnTo>
                    <a:pt x="1119" y="145"/>
                  </a:lnTo>
                  <a:lnTo>
                    <a:pt x="1117" y="142"/>
                  </a:lnTo>
                  <a:lnTo>
                    <a:pt x="1112" y="140"/>
                  </a:lnTo>
                  <a:lnTo>
                    <a:pt x="1109" y="140"/>
                  </a:lnTo>
                  <a:lnTo>
                    <a:pt x="971" y="140"/>
                  </a:lnTo>
                  <a:close/>
                  <a:moveTo>
                    <a:pt x="970" y="0"/>
                  </a:moveTo>
                  <a:lnTo>
                    <a:pt x="1108" y="0"/>
                  </a:lnTo>
                  <a:lnTo>
                    <a:pt x="1139" y="3"/>
                  </a:lnTo>
                  <a:lnTo>
                    <a:pt x="1167" y="12"/>
                  </a:lnTo>
                  <a:lnTo>
                    <a:pt x="1193" y="25"/>
                  </a:lnTo>
                  <a:lnTo>
                    <a:pt x="1216" y="44"/>
                  </a:lnTo>
                  <a:lnTo>
                    <a:pt x="1234" y="66"/>
                  </a:lnTo>
                  <a:lnTo>
                    <a:pt x="1248" y="93"/>
                  </a:lnTo>
                  <a:lnTo>
                    <a:pt x="1257" y="121"/>
                  </a:lnTo>
                  <a:lnTo>
                    <a:pt x="1260" y="152"/>
                  </a:lnTo>
                  <a:lnTo>
                    <a:pt x="1260" y="223"/>
                  </a:lnTo>
                  <a:lnTo>
                    <a:pt x="1329" y="245"/>
                  </a:lnTo>
                  <a:lnTo>
                    <a:pt x="1394" y="272"/>
                  </a:lnTo>
                  <a:lnTo>
                    <a:pt x="1457" y="305"/>
                  </a:lnTo>
                  <a:lnTo>
                    <a:pt x="1508" y="255"/>
                  </a:lnTo>
                  <a:lnTo>
                    <a:pt x="1527" y="239"/>
                  </a:lnTo>
                  <a:lnTo>
                    <a:pt x="1547" y="227"/>
                  </a:lnTo>
                  <a:lnTo>
                    <a:pt x="1569" y="217"/>
                  </a:lnTo>
                  <a:lnTo>
                    <a:pt x="1592" y="212"/>
                  </a:lnTo>
                  <a:lnTo>
                    <a:pt x="1616" y="210"/>
                  </a:lnTo>
                  <a:lnTo>
                    <a:pt x="1640" y="212"/>
                  </a:lnTo>
                  <a:lnTo>
                    <a:pt x="1663" y="217"/>
                  </a:lnTo>
                  <a:lnTo>
                    <a:pt x="1684" y="227"/>
                  </a:lnTo>
                  <a:lnTo>
                    <a:pt x="1705" y="239"/>
                  </a:lnTo>
                  <a:lnTo>
                    <a:pt x="1723" y="255"/>
                  </a:lnTo>
                  <a:lnTo>
                    <a:pt x="1821" y="352"/>
                  </a:lnTo>
                  <a:lnTo>
                    <a:pt x="1839" y="373"/>
                  </a:lnTo>
                  <a:lnTo>
                    <a:pt x="1852" y="397"/>
                  </a:lnTo>
                  <a:lnTo>
                    <a:pt x="1862" y="422"/>
                  </a:lnTo>
                  <a:lnTo>
                    <a:pt x="1866" y="447"/>
                  </a:lnTo>
                  <a:lnTo>
                    <a:pt x="1866" y="474"/>
                  </a:lnTo>
                  <a:lnTo>
                    <a:pt x="1862" y="499"/>
                  </a:lnTo>
                  <a:lnTo>
                    <a:pt x="1852" y="523"/>
                  </a:lnTo>
                  <a:lnTo>
                    <a:pt x="1839" y="546"/>
                  </a:lnTo>
                  <a:lnTo>
                    <a:pt x="1821" y="567"/>
                  </a:lnTo>
                  <a:lnTo>
                    <a:pt x="1771" y="618"/>
                  </a:lnTo>
                  <a:lnTo>
                    <a:pt x="1796" y="665"/>
                  </a:lnTo>
                  <a:lnTo>
                    <a:pt x="1819" y="714"/>
                  </a:lnTo>
                  <a:lnTo>
                    <a:pt x="1837" y="765"/>
                  </a:lnTo>
                  <a:lnTo>
                    <a:pt x="1853" y="816"/>
                  </a:lnTo>
                  <a:lnTo>
                    <a:pt x="1925" y="816"/>
                  </a:lnTo>
                  <a:lnTo>
                    <a:pt x="1955" y="818"/>
                  </a:lnTo>
                  <a:lnTo>
                    <a:pt x="1984" y="828"/>
                  </a:lnTo>
                  <a:lnTo>
                    <a:pt x="2010" y="842"/>
                  </a:lnTo>
                  <a:lnTo>
                    <a:pt x="2032" y="861"/>
                  </a:lnTo>
                  <a:lnTo>
                    <a:pt x="2051" y="883"/>
                  </a:lnTo>
                  <a:lnTo>
                    <a:pt x="2065" y="909"/>
                  </a:lnTo>
                  <a:lnTo>
                    <a:pt x="2075" y="938"/>
                  </a:lnTo>
                  <a:lnTo>
                    <a:pt x="2077" y="968"/>
                  </a:lnTo>
                  <a:lnTo>
                    <a:pt x="2077" y="1106"/>
                  </a:lnTo>
                  <a:lnTo>
                    <a:pt x="2075" y="1137"/>
                  </a:lnTo>
                  <a:lnTo>
                    <a:pt x="2065" y="1165"/>
                  </a:lnTo>
                  <a:lnTo>
                    <a:pt x="2051" y="1192"/>
                  </a:lnTo>
                  <a:lnTo>
                    <a:pt x="2032" y="1214"/>
                  </a:lnTo>
                  <a:lnTo>
                    <a:pt x="2010" y="1233"/>
                  </a:lnTo>
                  <a:lnTo>
                    <a:pt x="1984" y="1247"/>
                  </a:lnTo>
                  <a:lnTo>
                    <a:pt x="1955" y="1255"/>
                  </a:lnTo>
                  <a:lnTo>
                    <a:pt x="1925" y="1258"/>
                  </a:lnTo>
                  <a:lnTo>
                    <a:pt x="1925" y="1259"/>
                  </a:lnTo>
                  <a:lnTo>
                    <a:pt x="1853" y="1259"/>
                  </a:lnTo>
                  <a:lnTo>
                    <a:pt x="1831" y="1328"/>
                  </a:lnTo>
                  <a:lnTo>
                    <a:pt x="1803" y="1393"/>
                  </a:lnTo>
                  <a:lnTo>
                    <a:pt x="1771" y="1456"/>
                  </a:lnTo>
                  <a:lnTo>
                    <a:pt x="1821" y="1507"/>
                  </a:lnTo>
                  <a:lnTo>
                    <a:pt x="1839" y="1528"/>
                  </a:lnTo>
                  <a:lnTo>
                    <a:pt x="1852" y="1551"/>
                  </a:lnTo>
                  <a:lnTo>
                    <a:pt x="1862" y="1577"/>
                  </a:lnTo>
                  <a:lnTo>
                    <a:pt x="1866" y="1602"/>
                  </a:lnTo>
                  <a:lnTo>
                    <a:pt x="1866" y="1628"/>
                  </a:lnTo>
                  <a:lnTo>
                    <a:pt x="1862" y="1654"/>
                  </a:lnTo>
                  <a:lnTo>
                    <a:pt x="1852" y="1678"/>
                  </a:lnTo>
                  <a:lnTo>
                    <a:pt x="1839" y="1701"/>
                  </a:lnTo>
                  <a:lnTo>
                    <a:pt x="1821" y="1722"/>
                  </a:lnTo>
                  <a:lnTo>
                    <a:pt x="1723" y="1820"/>
                  </a:lnTo>
                  <a:lnTo>
                    <a:pt x="1705" y="1836"/>
                  </a:lnTo>
                  <a:lnTo>
                    <a:pt x="1684" y="1849"/>
                  </a:lnTo>
                  <a:lnTo>
                    <a:pt x="1663" y="1857"/>
                  </a:lnTo>
                  <a:lnTo>
                    <a:pt x="1640" y="1863"/>
                  </a:lnTo>
                  <a:lnTo>
                    <a:pt x="1616" y="1864"/>
                  </a:lnTo>
                  <a:lnTo>
                    <a:pt x="1592" y="1863"/>
                  </a:lnTo>
                  <a:lnTo>
                    <a:pt x="1569" y="1857"/>
                  </a:lnTo>
                  <a:lnTo>
                    <a:pt x="1547" y="1849"/>
                  </a:lnTo>
                  <a:lnTo>
                    <a:pt x="1527" y="1836"/>
                  </a:lnTo>
                  <a:lnTo>
                    <a:pt x="1508" y="1820"/>
                  </a:lnTo>
                  <a:lnTo>
                    <a:pt x="1457" y="1770"/>
                  </a:lnTo>
                  <a:lnTo>
                    <a:pt x="1410" y="1796"/>
                  </a:lnTo>
                  <a:lnTo>
                    <a:pt x="1361" y="1818"/>
                  </a:lnTo>
                  <a:lnTo>
                    <a:pt x="1312" y="1837"/>
                  </a:lnTo>
                  <a:lnTo>
                    <a:pt x="1260" y="1852"/>
                  </a:lnTo>
                  <a:lnTo>
                    <a:pt x="1260" y="1924"/>
                  </a:lnTo>
                  <a:lnTo>
                    <a:pt x="1257" y="1954"/>
                  </a:lnTo>
                  <a:lnTo>
                    <a:pt x="1248" y="1983"/>
                  </a:lnTo>
                  <a:lnTo>
                    <a:pt x="1234" y="2009"/>
                  </a:lnTo>
                  <a:lnTo>
                    <a:pt x="1216" y="2031"/>
                  </a:lnTo>
                  <a:lnTo>
                    <a:pt x="1193" y="2050"/>
                  </a:lnTo>
                  <a:lnTo>
                    <a:pt x="1167" y="2064"/>
                  </a:lnTo>
                  <a:lnTo>
                    <a:pt x="1139" y="2073"/>
                  </a:lnTo>
                  <a:lnTo>
                    <a:pt x="1108" y="2076"/>
                  </a:lnTo>
                  <a:lnTo>
                    <a:pt x="970" y="2076"/>
                  </a:lnTo>
                  <a:lnTo>
                    <a:pt x="938" y="2073"/>
                  </a:lnTo>
                  <a:lnTo>
                    <a:pt x="910" y="2064"/>
                  </a:lnTo>
                  <a:lnTo>
                    <a:pt x="884" y="2050"/>
                  </a:lnTo>
                  <a:lnTo>
                    <a:pt x="861" y="2031"/>
                  </a:lnTo>
                  <a:lnTo>
                    <a:pt x="843" y="2009"/>
                  </a:lnTo>
                  <a:lnTo>
                    <a:pt x="829" y="1983"/>
                  </a:lnTo>
                  <a:lnTo>
                    <a:pt x="820" y="1954"/>
                  </a:lnTo>
                  <a:lnTo>
                    <a:pt x="817" y="1924"/>
                  </a:lnTo>
                  <a:lnTo>
                    <a:pt x="817" y="1852"/>
                  </a:lnTo>
                  <a:lnTo>
                    <a:pt x="748" y="1831"/>
                  </a:lnTo>
                  <a:lnTo>
                    <a:pt x="683" y="1802"/>
                  </a:lnTo>
                  <a:lnTo>
                    <a:pt x="620" y="1770"/>
                  </a:lnTo>
                  <a:lnTo>
                    <a:pt x="569" y="1820"/>
                  </a:lnTo>
                  <a:lnTo>
                    <a:pt x="550" y="1836"/>
                  </a:lnTo>
                  <a:lnTo>
                    <a:pt x="530" y="1849"/>
                  </a:lnTo>
                  <a:lnTo>
                    <a:pt x="508" y="1857"/>
                  </a:lnTo>
                  <a:lnTo>
                    <a:pt x="486" y="1863"/>
                  </a:lnTo>
                  <a:lnTo>
                    <a:pt x="461" y="1864"/>
                  </a:lnTo>
                  <a:lnTo>
                    <a:pt x="437" y="1863"/>
                  </a:lnTo>
                  <a:lnTo>
                    <a:pt x="414" y="1857"/>
                  </a:lnTo>
                  <a:lnTo>
                    <a:pt x="393" y="1849"/>
                  </a:lnTo>
                  <a:lnTo>
                    <a:pt x="372" y="1836"/>
                  </a:lnTo>
                  <a:lnTo>
                    <a:pt x="354" y="1820"/>
                  </a:lnTo>
                  <a:lnTo>
                    <a:pt x="256" y="1722"/>
                  </a:lnTo>
                  <a:lnTo>
                    <a:pt x="238" y="1701"/>
                  </a:lnTo>
                  <a:lnTo>
                    <a:pt x="225" y="1678"/>
                  </a:lnTo>
                  <a:lnTo>
                    <a:pt x="216" y="1654"/>
                  </a:lnTo>
                  <a:lnTo>
                    <a:pt x="211" y="1628"/>
                  </a:lnTo>
                  <a:lnTo>
                    <a:pt x="211" y="1602"/>
                  </a:lnTo>
                  <a:lnTo>
                    <a:pt x="216" y="1577"/>
                  </a:lnTo>
                  <a:lnTo>
                    <a:pt x="225" y="1551"/>
                  </a:lnTo>
                  <a:lnTo>
                    <a:pt x="238" y="1528"/>
                  </a:lnTo>
                  <a:lnTo>
                    <a:pt x="256" y="1507"/>
                  </a:lnTo>
                  <a:lnTo>
                    <a:pt x="306" y="1456"/>
                  </a:lnTo>
                  <a:lnTo>
                    <a:pt x="281" y="1410"/>
                  </a:lnTo>
                  <a:lnTo>
                    <a:pt x="259" y="1360"/>
                  </a:lnTo>
                  <a:lnTo>
                    <a:pt x="240" y="1311"/>
                  </a:lnTo>
                  <a:lnTo>
                    <a:pt x="224" y="1259"/>
                  </a:lnTo>
                  <a:lnTo>
                    <a:pt x="152" y="1259"/>
                  </a:lnTo>
                  <a:lnTo>
                    <a:pt x="122" y="1256"/>
                  </a:lnTo>
                  <a:lnTo>
                    <a:pt x="93" y="1248"/>
                  </a:lnTo>
                  <a:lnTo>
                    <a:pt x="67" y="1233"/>
                  </a:lnTo>
                  <a:lnTo>
                    <a:pt x="45" y="1215"/>
                  </a:lnTo>
                  <a:lnTo>
                    <a:pt x="26" y="1192"/>
                  </a:lnTo>
                  <a:lnTo>
                    <a:pt x="12" y="1166"/>
                  </a:lnTo>
                  <a:lnTo>
                    <a:pt x="3" y="1138"/>
                  </a:lnTo>
                  <a:lnTo>
                    <a:pt x="0" y="1107"/>
                  </a:lnTo>
                  <a:lnTo>
                    <a:pt x="0" y="969"/>
                  </a:lnTo>
                  <a:lnTo>
                    <a:pt x="3" y="938"/>
                  </a:lnTo>
                  <a:lnTo>
                    <a:pt x="12" y="909"/>
                  </a:lnTo>
                  <a:lnTo>
                    <a:pt x="26" y="884"/>
                  </a:lnTo>
                  <a:lnTo>
                    <a:pt x="45" y="861"/>
                  </a:lnTo>
                  <a:lnTo>
                    <a:pt x="67" y="843"/>
                  </a:lnTo>
                  <a:lnTo>
                    <a:pt x="93" y="829"/>
                  </a:lnTo>
                  <a:lnTo>
                    <a:pt x="122" y="819"/>
                  </a:lnTo>
                  <a:lnTo>
                    <a:pt x="152" y="816"/>
                  </a:lnTo>
                  <a:lnTo>
                    <a:pt x="224" y="816"/>
                  </a:lnTo>
                  <a:lnTo>
                    <a:pt x="246" y="748"/>
                  </a:lnTo>
                  <a:lnTo>
                    <a:pt x="274" y="682"/>
                  </a:lnTo>
                  <a:lnTo>
                    <a:pt x="306" y="619"/>
                  </a:lnTo>
                  <a:lnTo>
                    <a:pt x="256" y="568"/>
                  </a:lnTo>
                  <a:lnTo>
                    <a:pt x="238" y="547"/>
                  </a:lnTo>
                  <a:lnTo>
                    <a:pt x="225" y="524"/>
                  </a:lnTo>
                  <a:lnTo>
                    <a:pt x="216" y="500"/>
                  </a:lnTo>
                  <a:lnTo>
                    <a:pt x="211" y="474"/>
                  </a:lnTo>
                  <a:lnTo>
                    <a:pt x="211" y="448"/>
                  </a:lnTo>
                  <a:lnTo>
                    <a:pt x="216" y="422"/>
                  </a:lnTo>
                  <a:lnTo>
                    <a:pt x="225" y="398"/>
                  </a:lnTo>
                  <a:lnTo>
                    <a:pt x="238" y="374"/>
                  </a:lnTo>
                  <a:lnTo>
                    <a:pt x="256" y="353"/>
                  </a:lnTo>
                  <a:lnTo>
                    <a:pt x="354" y="255"/>
                  </a:lnTo>
                  <a:lnTo>
                    <a:pt x="372" y="239"/>
                  </a:lnTo>
                  <a:lnTo>
                    <a:pt x="393" y="227"/>
                  </a:lnTo>
                  <a:lnTo>
                    <a:pt x="414" y="218"/>
                  </a:lnTo>
                  <a:lnTo>
                    <a:pt x="437" y="213"/>
                  </a:lnTo>
                  <a:lnTo>
                    <a:pt x="461" y="211"/>
                  </a:lnTo>
                  <a:lnTo>
                    <a:pt x="486" y="213"/>
                  </a:lnTo>
                  <a:lnTo>
                    <a:pt x="508" y="218"/>
                  </a:lnTo>
                  <a:lnTo>
                    <a:pt x="530" y="227"/>
                  </a:lnTo>
                  <a:lnTo>
                    <a:pt x="550" y="239"/>
                  </a:lnTo>
                  <a:lnTo>
                    <a:pt x="569" y="255"/>
                  </a:lnTo>
                  <a:lnTo>
                    <a:pt x="620" y="306"/>
                  </a:lnTo>
                  <a:lnTo>
                    <a:pt x="667" y="281"/>
                  </a:lnTo>
                  <a:lnTo>
                    <a:pt x="716" y="258"/>
                  </a:lnTo>
                  <a:lnTo>
                    <a:pt x="765" y="239"/>
                  </a:lnTo>
                  <a:lnTo>
                    <a:pt x="817" y="224"/>
                  </a:lnTo>
                  <a:lnTo>
                    <a:pt x="817" y="152"/>
                  </a:lnTo>
                  <a:lnTo>
                    <a:pt x="820" y="121"/>
                  </a:lnTo>
                  <a:lnTo>
                    <a:pt x="829" y="93"/>
                  </a:lnTo>
                  <a:lnTo>
                    <a:pt x="843" y="66"/>
                  </a:lnTo>
                  <a:lnTo>
                    <a:pt x="861" y="44"/>
                  </a:lnTo>
                  <a:lnTo>
                    <a:pt x="884" y="25"/>
                  </a:lnTo>
                  <a:lnTo>
                    <a:pt x="910" y="12"/>
                  </a:lnTo>
                  <a:lnTo>
                    <a:pt x="938" y="3"/>
                  </a:lnTo>
                  <a:lnTo>
                    <a:pt x="970"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7" name="Freeform 71"/>
            <p:cNvSpPr>
              <a:spLocks noEditPoints="1"/>
            </p:cNvSpPr>
            <p:nvPr/>
          </p:nvSpPr>
          <p:spPr bwMode="auto">
            <a:xfrm>
              <a:off x="3729038" y="2011363"/>
              <a:ext cx="139700" cy="139700"/>
            </a:xfrm>
            <a:custGeom>
              <a:avLst/>
              <a:gdLst>
                <a:gd name="T0" fmla="*/ 398 w 886"/>
                <a:gd name="T1" fmla="*/ 143 h 884"/>
                <a:gd name="T2" fmla="*/ 316 w 886"/>
                <a:gd name="T3" fmla="*/ 169 h 884"/>
                <a:gd name="T4" fmla="*/ 245 w 886"/>
                <a:gd name="T5" fmla="*/ 214 h 884"/>
                <a:gd name="T6" fmla="*/ 189 w 886"/>
                <a:gd name="T7" fmla="*/ 277 h 884"/>
                <a:gd name="T8" fmla="*/ 153 w 886"/>
                <a:gd name="T9" fmla="*/ 355 h 884"/>
                <a:gd name="T10" fmla="*/ 141 w 886"/>
                <a:gd name="T11" fmla="*/ 442 h 884"/>
                <a:gd name="T12" fmla="*/ 153 w 886"/>
                <a:gd name="T13" fmla="*/ 529 h 884"/>
                <a:gd name="T14" fmla="*/ 189 w 886"/>
                <a:gd name="T15" fmla="*/ 606 h 884"/>
                <a:gd name="T16" fmla="*/ 245 w 886"/>
                <a:gd name="T17" fmla="*/ 669 h 884"/>
                <a:gd name="T18" fmla="*/ 316 w 886"/>
                <a:gd name="T19" fmla="*/ 716 h 884"/>
                <a:gd name="T20" fmla="*/ 398 w 886"/>
                <a:gd name="T21" fmla="*/ 740 h 884"/>
                <a:gd name="T22" fmla="*/ 488 w 886"/>
                <a:gd name="T23" fmla="*/ 740 h 884"/>
                <a:gd name="T24" fmla="*/ 570 w 886"/>
                <a:gd name="T25" fmla="*/ 716 h 884"/>
                <a:gd name="T26" fmla="*/ 641 w 886"/>
                <a:gd name="T27" fmla="*/ 669 h 884"/>
                <a:gd name="T28" fmla="*/ 696 w 886"/>
                <a:gd name="T29" fmla="*/ 606 h 884"/>
                <a:gd name="T30" fmla="*/ 732 w 886"/>
                <a:gd name="T31" fmla="*/ 529 h 884"/>
                <a:gd name="T32" fmla="*/ 745 w 886"/>
                <a:gd name="T33" fmla="*/ 442 h 884"/>
                <a:gd name="T34" fmla="*/ 732 w 886"/>
                <a:gd name="T35" fmla="*/ 355 h 884"/>
                <a:gd name="T36" fmla="*/ 696 w 886"/>
                <a:gd name="T37" fmla="*/ 277 h 884"/>
                <a:gd name="T38" fmla="*/ 641 w 886"/>
                <a:gd name="T39" fmla="*/ 214 h 884"/>
                <a:gd name="T40" fmla="*/ 570 w 886"/>
                <a:gd name="T41" fmla="*/ 169 h 884"/>
                <a:gd name="T42" fmla="*/ 488 w 886"/>
                <a:gd name="T43" fmla="*/ 143 h 884"/>
                <a:gd name="T44" fmla="*/ 443 w 886"/>
                <a:gd name="T45" fmla="*/ 0 h 884"/>
                <a:gd name="T46" fmla="*/ 544 w 886"/>
                <a:gd name="T47" fmla="*/ 11 h 884"/>
                <a:gd name="T48" fmla="*/ 638 w 886"/>
                <a:gd name="T49" fmla="*/ 45 h 884"/>
                <a:gd name="T50" fmla="*/ 719 w 886"/>
                <a:gd name="T51" fmla="*/ 97 h 884"/>
                <a:gd name="T52" fmla="*/ 788 w 886"/>
                <a:gd name="T53" fmla="*/ 165 h 884"/>
                <a:gd name="T54" fmla="*/ 840 w 886"/>
                <a:gd name="T55" fmla="*/ 248 h 884"/>
                <a:gd name="T56" fmla="*/ 873 w 886"/>
                <a:gd name="T57" fmla="*/ 340 h 884"/>
                <a:gd name="T58" fmla="*/ 886 w 886"/>
                <a:gd name="T59" fmla="*/ 442 h 884"/>
                <a:gd name="T60" fmla="*/ 873 w 886"/>
                <a:gd name="T61" fmla="*/ 543 h 884"/>
                <a:gd name="T62" fmla="*/ 840 w 886"/>
                <a:gd name="T63" fmla="*/ 636 h 884"/>
                <a:gd name="T64" fmla="*/ 788 w 886"/>
                <a:gd name="T65" fmla="*/ 718 h 884"/>
                <a:gd name="T66" fmla="*/ 719 w 886"/>
                <a:gd name="T67" fmla="*/ 787 h 884"/>
                <a:gd name="T68" fmla="*/ 638 w 886"/>
                <a:gd name="T69" fmla="*/ 839 h 884"/>
                <a:gd name="T70" fmla="*/ 544 w 886"/>
                <a:gd name="T71" fmla="*/ 872 h 884"/>
                <a:gd name="T72" fmla="*/ 443 w 886"/>
                <a:gd name="T73" fmla="*/ 884 h 884"/>
                <a:gd name="T74" fmla="*/ 341 w 886"/>
                <a:gd name="T75" fmla="*/ 872 h 884"/>
                <a:gd name="T76" fmla="*/ 248 w 886"/>
                <a:gd name="T77" fmla="*/ 839 h 884"/>
                <a:gd name="T78" fmla="*/ 166 w 886"/>
                <a:gd name="T79" fmla="*/ 787 h 884"/>
                <a:gd name="T80" fmla="*/ 97 w 886"/>
                <a:gd name="T81" fmla="*/ 718 h 884"/>
                <a:gd name="T82" fmla="*/ 46 w 886"/>
                <a:gd name="T83" fmla="*/ 636 h 884"/>
                <a:gd name="T84" fmla="*/ 12 w 886"/>
                <a:gd name="T85" fmla="*/ 543 h 884"/>
                <a:gd name="T86" fmla="*/ 0 w 886"/>
                <a:gd name="T87" fmla="*/ 442 h 884"/>
                <a:gd name="T88" fmla="*/ 12 w 886"/>
                <a:gd name="T89" fmla="*/ 340 h 884"/>
                <a:gd name="T90" fmla="*/ 46 w 886"/>
                <a:gd name="T91" fmla="*/ 248 h 884"/>
                <a:gd name="T92" fmla="*/ 97 w 886"/>
                <a:gd name="T93" fmla="*/ 165 h 884"/>
                <a:gd name="T94" fmla="*/ 166 w 886"/>
                <a:gd name="T95" fmla="*/ 97 h 884"/>
                <a:gd name="T96" fmla="*/ 248 w 886"/>
                <a:gd name="T97" fmla="*/ 45 h 884"/>
                <a:gd name="T98" fmla="*/ 341 w 886"/>
                <a:gd name="T99" fmla="*/ 11 h 884"/>
                <a:gd name="T100" fmla="*/ 443 w 886"/>
                <a:gd name="T101"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6" h="884">
                  <a:moveTo>
                    <a:pt x="443" y="140"/>
                  </a:moveTo>
                  <a:lnTo>
                    <a:pt x="398" y="143"/>
                  </a:lnTo>
                  <a:lnTo>
                    <a:pt x="356" y="153"/>
                  </a:lnTo>
                  <a:lnTo>
                    <a:pt x="316" y="169"/>
                  </a:lnTo>
                  <a:lnTo>
                    <a:pt x="279" y="189"/>
                  </a:lnTo>
                  <a:lnTo>
                    <a:pt x="245" y="214"/>
                  </a:lnTo>
                  <a:lnTo>
                    <a:pt x="215" y="243"/>
                  </a:lnTo>
                  <a:lnTo>
                    <a:pt x="189" y="277"/>
                  </a:lnTo>
                  <a:lnTo>
                    <a:pt x="169" y="315"/>
                  </a:lnTo>
                  <a:lnTo>
                    <a:pt x="153" y="355"/>
                  </a:lnTo>
                  <a:lnTo>
                    <a:pt x="144" y="397"/>
                  </a:lnTo>
                  <a:lnTo>
                    <a:pt x="141" y="442"/>
                  </a:lnTo>
                  <a:lnTo>
                    <a:pt x="144" y="486"/>
                  </a:lnTo>
                  <a:lnTo>
                    <a:pt x="153" y="529"/>
                  </a:lnTo>
                  <a:lnTo>
                    <a:pt x="169" y="569"/>
                  </a:lnTo>
                  <a:lnTo>
                    <a:pt x="189" y="606"/>
                  </a:lnTo>
                  <a:lnTo>
                    <a:pt x="215" y="640"/>
                  </a:lnTo>
                  <a:lnTo>
                    <a:pt x="245" y="669"/>
                  </a:lnTo>
                  <a:lnTo>
                    <a:pt x="279" y="695"/>
                  </a:lnTo>
                  <a:lnTo>
                    <a:pt x="316" y="716"/>
                  </a:lnTo>
                  <a:lnTo>
                    <a:pt x="356" y="731"/>
                  </a:lnTo>
                  <a:lnTo>
                    <a:pt x="398" y="740"/>
                  </a:lnTo>
                  <a:lnTo>
                    <a:pt x="443" y="743"/>
                  </a:lnTo>
                  <a:lnTo>
                    <a:pt x="488" y="740"/>
                  </a:lnTo>
                  <a:lnTo>
                    <a:pt x="530" y="731"/>
                  </a:lnTo>
                  <a:lnTo>
                    <a:pt x="570" y="716"/>
                  </a:lnTo>
                  <a:lnTo>
                    <a:pt x="607" y="695"/>
                  </a:lnTo>
                  <a:lnTo>
                    <a:pt x="641" y="669"/>
                  </a:lnTo>
                  <a:lnTo>
                    <a:pt x="670" y="640"/>
                  </a:lnTo>
                  <a:lnTo>
                    <a:pt x="696" y="606"/>
                  </a:lnTo>
                  <a:lnTo>
                    <a:pt x="717" y="569"/>
                  </a:lnTo>
                  <a:lnTo>
                    <a:pt x="732" y="529"/>
                  </a:lnTo>
                  <a:lnTo>
                    <a:pt x="741" y="486"/>
                  </a:lnTo>
                  <a:lnTo>
                    <a:pt x="745" y="442"/>
                  </a:lnTo>
                  <a:lnTo>
                    <a:pt x="741" y="397"/>
                  </a:lnTo>
                  <a:lnTo>
                    <a:pt x="732" y="355"/>
                  </a:lnTo>
                  <a:lnTo>
                    <a:pt x="717" y="315"/>
                  </a:lnTo>
                  <a:lnTo>
                    <a:pt x="696" y="277"/>
                  </a:lnTo>
                  <a:lnTo>
                    <a:pt x="670" y="243"/>
                  </a:lnTo>
                  <a:lnTo>
                    <a:pt x="641" y="214"/>
                  </a:lnTo>
                  <a:lnTo>
                    <a:pt x="607" y="189"/>
                  </a:lnTo>
                  <a:lnTo>
                    <a:pt x="570" y="169"/>
                  </a:lnTo>
                  <a:lnTo>
                    <a:pt x="530" y="153"/>
                  </a:lnTo>
                  <a:lnTo>
                    <a:pt x="488" y="143"/>
                  </a:lnTo>
                  <a:lnTo>
                    <a:pt x="443" y="140"/>
                  </a:lnTo>
                  <a:close/>
                  <a:moveTo>
                    <a:pt x="443" y="0"/>
                  </a:moveTo>
                  <a:lnTo>
                    <a:pt x="494" y="3"/>
                  </a:lnTo>
                  <a:lnTo>
                    <a:pt x="544" y="11"/>
                  </a:lnTo>
                  <a:lnTo>
                    <a:pt x="592" y="25"/>
                  </a:lnTo>
                  <a:lnTo>
                    <a:pt x="638" y="45"/>
                  </a:lnTo>
                  <a:lnTo>
                    <a:pt x="680" y="68"/>
                  </a:lnTo>
                  <a:lnTo>
                    <a:pt x="719" y="97"/>
                  </a:lnTo>
                  <a:lnTo>
                    <a:pt x="756" y="130"/>
                  </a:lnTo>
                  <a:lnTo>
                    <a:pt x="788" y="165"/>
                  </a:lnTo>
                  <a:lnTo>
                    <a:pt x="816" y="205"/>
                  </a:lnTo>
                  <a:lnTo>
                    <a:pt x="840" y="248"/>
                  </a:lnTo>
                  <a:lnTo>
                    <a:pt x="859" y="293"/>
                  </a:lnTo>
                  <a:lnTo>
                    <a:pt x="873" y="340"/>
                  </a:lnTo>
                  <a:lnTo>
                    <a:pt x="883" y="390"/>
                  </a:lnTo>
                  <a:lnTo>
                    <a:pt x="886" y="442"/>
                  </a:lnTo>
                  <a:lnTo>
                    <a:pt x="883" y="493"/>
                  </a:lnTo>
                  <a:lnTo>
                    <a:pt x="873" y="543"/>
                  </a:lnTo>
                  <a:lnTo>
                    <a:pt x="859" y="590"/>
                  </a:lnTo>
                  <a:lnTo>
                    <a:pt x="840" y="636"/>
                  </a:lnTo>
                  <a:lnTo>
                    <a:pt x="816" y="679"/>
                  </a:lnTo>
                  <a:lnTo>
                    <a:pt x="788" y="718"/>
                  </a:lnTo>
                  <a:lnTo>
                    <a:pt x="756" y="754"/>
                  </a:lnTo>
                  <a:lnTo>
                    <a:pt x="719" y="787"/>
                  </a:lnTo>
                  <a:lnTo>
                    <a:pt x="680" y="815"/>
                  </a:lnTo>
                  <a:lnTo>
                    <a:pt x="638" y="839"/>
                  </a:lnTo>
                  <a:lnTo>
                    <a:pt x="592" y="858"/>
                  </a:lnTo>
                  <a:lnTo>
                    <a:pt x="544" y="872"/>
                  </a:lnTo>
                  <a:lnTo>
                    <a:pt x="494" y="880"/>
                  </a:lnTo>
                  <a:lnTo>
                    <a:pt x="443" y="884"/>
                  </a:lnTo>
                  <a:lnTo>
                    <a:pt x="392" y="880"/>
                  </a:lnTo>
                  <a:lnTo>
                    <a:pt x="341" y="872"/>
                  </a:lnTo>
                  <a:lnTo>
                    <a:pt x="294" y="858"/>
                  </a:lnTo>
                  <a:lnTo>
                    <a:pt x="248" y="839"/>
                  </a:lnTo>
                  <a:lnTo>
                    <a:pt x="206" y="815"/>
                  </a:lnTo>
                  <a:lnTo>
                    <a:pt x="166" y="787"/>
                  </a:lnTo>
                  <a:lnTo>
                    <a:pt x="130" y="754"/>
                  </a:lnTo>
                  <a:lnTo>
                    <a:pt x="97" y="718"/>
                  </a:lnTo>
                  <a:lnTo>
                    <a:pt x="70" y="679"/>
                  </a:lnTo>
                  <a:lnTo>
                    <a:pt x="46" y="636"/>
                  </a:lnTo>
                  <a:lnTo>
                    <a:pt x="27" y="590"/>
                  </a:lnTo>
                  <a:lnTo>
                    <a:pt x="12" y="543"/>
                  </a:lnTo>
                  <a:lnTo>
                    <a:pt x="4" y="493"/>
                  </a:lnTo>
                  <a:lnTo>
                    <a:pt x="0" y="442"/>
                  </a:lnTo>
                  <a:lnTo>
                    <a:pt x="4" y="390"/>
                  </a:lnTo>
                  <a:lnTo>
                    <a:pt x="12" y="340"/>
                  </a:lnTo>
                  <a:lnTo>
                    <a:pt x="27" y="293"/>
                  </a:lnTo>
                  <a:lnTo>
                    <a:pt x="46" y="248"/>
                  </a:lnTo>
                  <a:lnTo>
                    <a:pt x="70" y="205"/>
                  </a:lnTo>
                  <a:lnTo>
                    <a:pt x="97" y="165"/>
                  </a:lnTo>
                  <a:lnTo>
                    <a:pt x="130" y="130"/>
                  </a:lnTo>
                  <a:lnTo>
                    <a:pt x="166" y="97"/>
                  </a:lnTo>
                  <a:lnTo>
                    <a:pt x="206" y="68"/>
                  </a:lnTo>
                  <a:lnTo>
                    <a:pt x="248" y="45"/>
                  </a:lnTo>
                  <a:lnTo>
                    <a:pt x="294" y="25"/>
                  </a:lnTo>
                  <a:lnTo>
                    <a:pt x="341" y="11"/>
                  </a:lnTo>
                  <a:lnTo>
                    <a:pt x="392" y="3"/>
                  </a:lnTo>
                  <a:lnTo>
                    <a:pt x="443"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8" name="Freeform 72"/>
            <p:cNvSpPr/>
            <p:nvPr/>
          </p:nvSpPr>
          <p:spPr bwMode="auto">
            <a:xfrm>
              <a:off x="3471863" y="2006601"/>
              <a:ext cx="403225" cy="460375"/>
            </a:xfrm>
            <a:custGeom>
              <a:avLst/>
              <a:gdLst>
                <a:gd name="T0" fmla="*/ 1098 w 2541"/>
                <a:gd name="T1" fmla="*/ 8 h 2906"/>
                <a:gd name="T2" fmla="*/ 1133 w 2541"/>
                <a:gd name="T3" fmla="*/ 48 h 2906"/>
                <a:gd name="T4" fmla="*/ 1130 w 2541"/>
                <a:gd name="T5" fmla="*/ 102 h 2906"/>
                <a:gd name="T6" fmla="*/ 1090 w 2541"/>
                <a:gd name="T7" fmla="*/ 136 h 2906"/>
                <a:gd name="T8" fmla="*/ 917 w 2541"/>
                <a:gd name="T9" fmla="*/ 214 h 2906"/>
                <a:gd name="T10" fmla="*/ 736 w 2541"/>
                <a:gd name="T11" fmla="*/ 341 h 2906"/>
                <a:gd name="T12" fmla="*/ 590 w 2541"/>
                <a:gd name="T13" fmla="*/ 501 h 2906"/>
                <a:gd name="T14" fmla="*/ 479 w 2541"/>
                <a:gd name="T15" fmla="*/ 688 h 2906"/>
                <a:gd name="T16" fmla="*/ 409 w 2541"/>
                <a:gd name="T17" fmla="*/ 895 h 2906"/>
                <a:gd name="T18" fmla="*/ 386 w 2541"/>
                <a:gd name="T19" fmla="*/ 1114 h 2906"/>
                <a:gd name="T20" fmla="*/ 378 w 2541"/>
                <a:gd name="T21" fmla="*/ 1330 h 2906"/>
                <a:gd name="T22" fmla="*/ 141 w 2541"/>
                <a:gd name="T23" fmla="*/ 1791 h 2906"/>
                <a:gd name="T24" fmla="*/ 145 w 2541"/>
                <a:gd name="T25" fmla="*/ 1829 h 2906"/>
                <a:gd name="T26" fmla="*/ 188 w 2541"/>
                <a:gd name="T27" fmla="*/ 1851 h 2906"/>
                <a:gd name="T28" fmla="*/ 336 w 2541"/>
                <a:gd name="T29" fmla="*/ 1855 h 2906"/>
                <a:gd name="T30" fmla="*/ 377 w 2541"/>
                <a:gd name="T31" fmla="*/ 1887 h 2906"/>
                <a:gd name="T32" fmla="*/ 386 w 2541"/>
                <a:gd name="T33" fmla="*/ 2330 h 2906"/>
                <a:gd name="T34" fmla="*/ 414 w 2541"/>
                <a:gd name="T35" fmla="*/ 2418 h 2906"/>
                <a:gd name="T36" fmla="*/ 482 w 2541"/>
                <a:gd name="T37" fmla="*/ 2477 h 2906"/>
                <a:gd name="T38" fmla="*/ 856 w 2541"/>
                <a:gd name="T39" fmla="*/ 2445 h 2906"/>
                <a:gd name="T40" fmla="*/ 899 w 2541"/>
                <a:gd name="T41" fmla="*/ 2452 h 2906"/>
                <a:gd name="T42" fmla="*/ 933 w 2541"/>
                <a:gd name="T43" fmla="*/ 2494 h 2906"/>
                <a:gd name="T44" fmla="*/ 2099 w 2541"/>
                <a:gd name="T45" fmla="*/ 2764 h 2906"/>
                <a:gd name="T46" fmla="*/ 2109 w 2541"/>
                <a:gd name="T47" fmla="*/ 1888 h 2906"/>
                <a:gd name="T48" fmla="*/ 2224 w 2541"/>
                <a:gd name="T49" fmla="*/ 1763 h 2906"/>
                <a:gd name="T50" fmla="*/ 2347 w 2541"/>
                <a:gd name="T51" fmla="*/ 1575 h 2906"/>
                <a:gd name="T52" fmla="*/ 2412 w 2541"/>
                <a:gd name="T53" fmla="*/ 1419 h 2906"/>
                <a:gd name="T54" fmla="*/ 2455 w 2541"/>
                <a:gd name="T55" fmla="*/ 1389 h 2906"/>
                <a:gd name="T56" fmla="*/ 2509 w 2541"/>
                <a:gd name="T57" fmla="*/ 1400 h 2906"/>
                <a:gd name="T58" fmla="*/ 2539 w 2541"/>
                <a:gd name="T59" fmla="*/ 1443 h 2906"/>
                <a:gd name="T60" fmla="*/ 2509 w 2541"/>
                <a:gd name="T61" fmla="*/ 1556 h 2906"/>
                <a:gd name="T62" fmla="*/ 2395 w 2541"/>
                <a:gd name="T63" fmla="*/ 1770 h 2906"/>
                <a:gd name="T64" fmla="*/ 2239 w 2541"/>
                <a:gd name="T65" fmla="*/ 1955 h 2906"/>
                <a:gd name="T66" fmla="*/ 2230 w 2541"/>
                <a:gd name="T67" fmla="*/ 2871 h 2906"/>
                <a:gd name="T68" fmla="*/ 2187 w 2541"/>
                <a:gd name="T69" fmla="*/ 2902 h 2906"/>
                <a:gd name="T70" fmla="*/ 847 w 2541"/>
                <a:gd name="T71" fmla="*/ 2902 h 2906"/>
                <a:gd name="T72" fmla="*/ 805 w 2541"/>
                <a:gd name="T73" fmla="*/ 2871 h 2906"/>
                <a:gd name="T74" fmla="*/ 796 w 2541"/>
                <a:gd name="T75" fmla="*/ 2596 h 2906"/>
                <a:gd name="T76" fmla="*/ 551 w 2541"/>
                <a:gd name="T77" fmla="*/ 2631 h 2906"/>
                <a:gd name="T78" fmla="*/ 461 w 2541"/>
                <a:gd name="T79" fmla="*/ 2618 h 2906"/>
                <a:gd name="T80" fmla="*/ 350 w 2541"/>
                <a:gd name="T81" fmla="*/ 2557 h 2906"/>
                <a:gd name="T82" fmla="*/ 274 w 2541"/>
                <a:gd name="T83" fmla="*/ 2455 h 2906"/>
                <a:gd name="T84" fmla="*/ 246 w 2541"/>
                <a:gd name="T85" fmla="*/ 2329 h 2906"/>
                <a:gd name="T86" fmla="*/ 176 w 2541"/>
                <a:gd name="T87" fmla="*/ 1989 h 2906"/>
                <a:gd name="T88" fmla="*/ 87 w 2541"/>
                <a:gd name="T89" fmla="*/ 1961 h 2906"/>
                <a:gd name="T90" fmla="*/ 24 w 2541"/>
                <a:gd name="T91" fmla="*/ 1900 h 2906"/>
                <a:gd name="T92" fmla="*/ 0 w 2541"/>
                <a:gd name="T93" fmla="*/ 1817 h 2906"/>
                <a:gd name="T94" fmla="*/ 16 w 2541"/>
                <a:gd name="T95" fmla="*/ 1724 h 2906"/>
                <a:gd name="T96" fmla="*/ 247 w 2541"/>
                <a:gd name="T97" fmla="*/ 1114 h 2906"/>
                <a:gd name="T98" fmla="*/ 271 w 2541"/>
                <a:gd name="T99" fmla="*/ 878 h 2906"/>
                <a:gd name="T100" fmla="*/ 341 w 2541"/>
                <a:gd name="T101" fmla="*/ 655 h 2906"/>
                <a:gd name="T102" fmla="*/ 453 w 2541"/>
                <a:gd name="T103" fmla="*/ 453 h 2906"/>
                <a:gd name="T104" fmla="*/ 602 w 2541"/>
                <a:gd name="T105" fmla="*/ 274 h 2906"/>
                <a:gd name="T106" fmla="*/ 785 w 2541"/>
                <a:gd name="T107" fmla="*/ 129 h 2906"/>
                <a:gd name="T108" fmla="*/ 983 w 2541"/>
                <a:gd name="T109" fmla="*/ 27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906">
                  <a:moveTo>
                    <a:pt x="1063" y="0"/>
                  </a:moveTo>
                  <a:lnTo>
                    <a:pt x="1082" y="1"/>
                  </a:lnTo>
                  <a:lnTo>
                    <a:pt x="1098" y="8"/>
                  </a:lnTo>
                  <a:lnTo>
                    <a:pt x="1113" y="17"/>
                  </a:lnTo>
                  <a:lnTo>
                    <a:pt x="1125" y="31"/>
                  </a:lnTo>
                  <a:lnTo>
                    <a:pt x="1133" y="48"/>
                  </a:lnTo>
                  <a:lnTo>
                    <a:pt x="1137" y="66"/>
                  </a:lnTo>
                  <a:lnTo>
                    <a:pt x="1135" y="85"/>
                  </a:lnTo>
                  <a:lnTo>
                    <a:pt x="1130" y="102"/>
                  </a:lnTo>
                  <a:lnTo>
                    <a:pt x="1121" y="116"/>
                  </a:lnTo>
                  <a:lnTo>
                    <a:pt x="1107" y="128"/>
                  </a:lnTo>
                  <a:lnTo>
                    <a:pt x="1090" y="136"/>
                  </a:lnTo>
                  <a:lnTo>
                    <a:pt x="1036" y="156"/>
                  </a:lnTo>
                  <a:lnTo>
                    <a:pt x="983" y="180"/>
                  </a:lnTo>
                  <a:lnTo>
                    <a:pt x="917" y="214"/>
                  </a:lnTo>
                  <a:lnTo>
                    <a:pt x="854" y="252"/>
                  </a:lnTo>
                  <a:lnTo>
                    <a:pt x="793" y="295"/>
                  </a:lnTo>
                  <a:lnTo>
                    <a:pt x="736" y="341"/>
                  </a:lnTo>
                  <a:lnTo>
                    <a:pt x="684" y="392"/>
                  </a:lnTo>
                  <a:lnTo>
                    <a:pt x="634" y="444"/>
                  </a:lnTo>
                  <a:lnTo>
                    <a:pt x="590" y="501"/>
                  </a:lnTo>
                  <a:lnTo>
                    <a:pt x="549" y="561"/>
                  </a:lnTo>
                  <a:lnTo>
                    <a:pt x="512" y="624"/>
                  </a:lnTo>
                  <a:lnTo>
                    <a:pt x="479" y="688"/>
                  </a:lnTo>
                  <a:lnTo>
                    <a:pt x="452" y="755"/>
                  </a:lnTo>
                  <a:lnTo>
                    <a:pt x="428" y="824"/>
                  </a:lnTo>
                  <a:lnTo>
                    <a:pt x="409" y="895"/>
                  </a:lnTo>
                  <a:lnTo>
                    <a:pt x="397" y="966"/>
                  </a:lnTo>
                  <a:lnTo>
                    <a:pt x="388" y="1040"/>
                  </a:lnTo>
                  <a:lnTo>
                    <a:pt x="386" y="1114"/>
                  </a:lnTo>
                  <a:lnTo>
                    <a:pt x="386" y="1297"/>
                  </a:lnTo>
                  <a:lnTo>
                    <a:pt x="384" y="1314"/>
                  </a:lnTo>
                  <a:lnTo>
                    <a:pt x="378" y="1330"/>
                  </a:lnTo>
                  <a:lnTo>
                    <a:pt x="154" y="1758"/>
                  </a:lnTo>
                  <a:lnTo>
                    <a:pt x="147" y="1775"/>
                  </a:lnTo>
                  <a:lnTo>
                    <a:pt x="141" y="1791"/>
                  </a:lnTo>
                  <a:lnTo>
                    <a:pt x="139" y="1806"/>
                  </a:lnTo>
                  <a:lnTo>
                    <a:pt x="140" y="1818"/>
                  </a:lnTo>
                  <a:lnTo>
                    <a:pt x="145" y="1829"/>
                  </a:lnTo>
                  <a:lnTo>
                    <a:pt x="154" y="1838"/>
                  </a:lnTo>
                  <a:lnTo>
                    <a:pt x="169" y="1846"/>
                  </a:lnTo>
                  <a:lnTo>
                    <a:pt x="188" y="1851"/>
                  </a:lnTo>
                  <a:lnTo>
                    <a:pt x="211" y="1852"/>
                  </a:lnTo>
                  <a:lnTo>
                    <a:pt x="317" y="1852"/>
                  </a:lnTo>
                  <a:lnTo>
                    <a:pt x="336" y="1855"/>
                  </a:lnTo>
                  <a:lnTo>
                    <a:pt x="352" y="1862"/>
                  </a:lnTo>
                  <a:lnTo>
                    <a:pt x="366" y="1873"/>
                  </a:lnTo>
                  <a:lnTo>
                    <a:pt x="377" y="1887"/>
                  </a:lnTo>
                  <a:lnTo>
                    <a:pt x="384" y="1904"/>
                  </a:lnTo>
                  <a:lnTo>
                    <a:pt x="386" y="1923"/>
                  </a:lnTo>
                  <a:lnTo>
                    <a:pt x="386" y="2330"/>
                  </a:lnTo>
                  <a:lnTo>
                    <a:pt x="389" y="2362"/>
                  </a:lnTo>
                  <a:lnTo>
                    <a:pt x="399" y="2392"/>
                  </a:lnTo>
                  <a:lnTo>
                    <a:pt x="414" y="2418"/>
                  </a:lnTo>
                  <a:lnTo>
                    <a:pt x="433" y="2443"/>
                  </a:lnTo>
                  <a:lnTo>
                    <a:pt x="456" y="2463"/>
                  </a:lnTo>
                  <a:lnTo>
                    <a:pt x="482" y="2477"/>
                  </a:lnTo>
                  <a:lnTo>
                    <a:pt x="512" y="2487"/>
                  </a:lnTo>
                  <a:lnTo>
                    <a:pt x="543" y="2491"/>
                  </a:lnTo>
                  <a:lnTo>
                    <a:pt x="856" y="2445"/>
                  </a:lnTo>
                  <a:lnTo>
                    <a:pt x="870" y="2444"/>
                  </a:lnTo>
                  <a:lnTo>
                    <a:pt x="885" y="2447"/>
                  </a:lnTo>
                  <a:lnTo>
                    <a:pt x="899" y="2452"/>
                  </a:lnTo>
                  <a:lnTo>
                    <a:pt x="912" y="2461"/>
                  </a:lnTo>
                  <a:lnTo>
                    <a:pt x="924" y="2476"/>
                  </a:lnTo>
                  <a:lnTo>
                    <a:pt x="933" y="2494"/>
                  </a:lnTo>
                  <a:lnTo>
                    <a:pt x="936" y="2514"/>
                  </a:lnTo>
                  <a:lnTo>
                    <a:pt x="936" y="2764"/>
                  </a:lnTo>
                  <a:lnTo>
                    <a:pt x="2099" y="2764"/>
                  </a:lnTo>
                  <a:lnTo>
                    <a:pt x="2099" y="1925"/>
                  </a:lnTo>
                  <a:lnTo>
                    <a:pt x="2101" y="1906"/>
                  </a:lnTo>
                  <a:lnTo>
                    <a:pt x="2109" y="1888"/>
                  </a:lnTo>
                  <a:lnTo>
                    <a:pt x="2121" y="1873"/>
                  </a:lnTo>
                  <a:lnTo>
                    <a:pt x="2175" y="1820"/>
                  </a:lnTo>
                  <a:lnTo>
                    <a:pt x="2224" y="1763"/>
                  </a:lnTo>
                  <a:lnTo>
                    <a:pt x="2270" y="1703"/>
                  </a:lnTo>
                  <a:lnTo>
                    <a:pt x="2310" y="1640"/>
                  </a:lnTo>
                  <a:lnTo>
                    <a:pt x="2347" y="1575"/>
                  </a:lnTo>
                  <a:lnTo>
                    <a:pt x="2377" y="1506"/>
                  </a:lnTo>
                  <a:lnTo>
                    <a:pt x="2404" y="1436"/>
                  </a:lnTo>
                  <a:lnTo>
                    <a:pt x="2412" y="1419"/>
                  </a:lnTo>
                  <a:lnTo>
                    <a:pt x="2424" y="1405"/>
                  </a:lnTo>
                  <a:lnTo>
                    <a:pt x="2438" y="1395"/>
                  </a:lnTo>
                  <a:lnTo>
                    <a:pt x="2455" y="1389"/>
                  </a:lnTo>
                  <a:lnTo>
                    <a:pt x="2474" y="1388"/>
                  </a:lnTo>
                  <a:lnTo>
                    <a:pt x="2492" y="1391"/>
                  </a:lnTo>
                  <a:lnTo>
                    <a:pt x="2509" y="1400"/>
                  </a:lnTo>
                  <a:lnTo>
                    <a:pt x="2523" y="1411"/>
                  </a:lnTo>
                  <a:lnTo>
                    <a:pt x="2533" y="1426"/>
                  </a:lnTo>
                  <a:lnTo>
                    <a:pt x="2539" y="1443"/>
                  </a:lnTo>
                  <a:lnTo>
                    <a:pt x="2541" y="1461"/>
                  </a:lnTo>
                  <a:lnTo>
                    <a:pt x="2537" y="1480"/>
                  </a:lnTo>
                  <a:lnTo>
                    <a:pt x="2509" y="1556"/>
                  </a:lnTo>
                  <a:lnTo>
                    <a:pt x="2476" y="1630"/>
                  </a:lnTo>
                  <a:lnTo>
                    <a:pt x="2438" y="1701"/>
                  </a:lnTo>
                  <a:lnTo>
                    <a:pt x="2395" y="1770"/>
                  </a:lnTo>
                  <a:lnTo>
                    <a:pt x="2348" y="1835"/>
                  </a:lnTo>
                  <a:lnTo>
                    <a:pt x="2295" y="1896"/>
                  </a:lnTo>
                  <a:lnTo>
                    <a:pt x="2239" y="1955"/>
                  </a:lnTo>
                  <a:lnTo>
                    <a:pt x="2239" y="2835"/>
                  </a:lnTo>
                  <a:lnTo>
                    <a:pt x="2236" y="2854"/>
                  </a:lnTo>
                  <a:lnTo>
                    <a:pt x="2230" y="2871"/>
                  </a:lnTo>
                  <a:lnTo>
                    <a:pt x="2218" y="2884"/>
                  </a:lnTo>
                  <a:lnTo>
                    <a:pt x="2204" y="2896"/>
                  </a:lnTo>
                  <a:lnTo>
                    <a:pt x="2187" y="2902"/>
                  </a:lnTo>
                  <a:lnTo>
                    <a:pt x="2168" y="2906"/>
                  </a:lnTo>
                  <a:lnTo>
                    <a:pt x="865" y="2906"/>
                  </a:lnTo>
                  <a:lnTo>
                    <a:pt x="847" y="2902"/>
                  </a:lnTo>
                  <a:lnTo>
                    <a:pt x="830" y="2896"/>
                  </a:lnTo>
                  <a:lnTo>
                    <a:pt x="816" y="2884"/>
                  </a:lnTo>
                  <a:lnTo>
                    <a:pt x="805" y="2871"/>
                  </a:lnTo>
                  <a:lnTo>
                    <a:pt x="798" y="2854"/>
                  </a:lnTo>
                  <a:lnTo>
                    <a:pt x="796" y="2835"/>
                  </a:lnTo>
                  <a:lnTo>
                    <a:pt x="796" y="2596"/>
                  </a:lnTo>
                  <a:lnTo>
                    <a:pt x="558" y="2631"/>
                  </a:lnTo>
                  <a:lnTo>
                    <a:pt x="555" y="2631"/>
                  </a:lnTo>
                  <a:lnTo>
                    <a:pt x="551" y="2631"/>
                  </a:lnTo>
                  <a:lnTo>
                    <a:pt x="549" y="2630"/>
                  </a:lnTo>
                  <a:lnTo>
                    <a:pt x="503" y="2627"/>
                  </a:lnTo>
                  <a:lnTo>
                    <a:pt x="461" y="2618"/>
                  </a:lnTo>
                  <a:lnTo>
                    <a:pt x="421" y="2602"/>
                  </a:lnTo>
                  <a:lnTo>
                    <a:pt x="384" y="2582"/>
                  </a:lnTo>
                  <a:lnTo>
                    <a:pt x="350" y="2557"/>
                  </a:lnTo>
                  <a:lnTo>
                    <a:pt x="321" y="2526"/>
                  </a:lnTo>
                  <a:lnTo>
                    <a:pt x="295" y="2493"/>
                  </a:lnTo>
                  <a:lnTo>
                    <a:pt x="274" y="2455"/>
                  </a:lnTo>
                  <a:lnTo>
                    <a:pt x="260" y="2415"/>
                  </a:lnTo>
                  <a:lnTo>
                    <a:pt x="249" y="2373"/>
                  </a:lnTo>
                  <a:lnTo>
                    <a:pt x="246" y="2329"/>
                  </a:lnTo>
                  <a:lnTo>
                    <a:pt x="246" y="1991"/>
                  </a:lnTo>
                  <a:lnTo>
                    <a:pt x="211" y="1991"/>
                  </a:lnTo>
                  <a:lnTo>
                    <a:pt x="176" y="1989"/>
                  </a:lnTo>
                  <a:lnTo>
                    <a:pt x="143" y="1983"/>
                  </a:lnTo>
                  <a:lnTo>
                    <a:pt x="114" y="1973"/>
                  </a:lnTo>
                  <a:lnTo>
                    <a:pt x="87" y="1961"/>
                  </a:lnTo>
                  <a:lnTo>
                    <a:pt x="62" y="1944"/>
                  </a:lnTo>
                  <a:lnTo>
                    <a:pt x="41" y="1924"/>
                  </a:lnTo>
                  <a:lnTo>
                    <a:pt x="24" y="1900"/>
                  </a:lnTo>
                  <a:lnTo>
                    <a:pt x="12" y="1874"/>
                  </a:lnTo>
                  <a:lnTo>
                    <a:pt x="3" y="1846"/>
                  </a:lnTo>
                  <a:lnTo>
                    <a:pt x="0" y="1817"/>
                  </a:lnTo>
                  <a:lnTo>
                    <a:pt x="0" y="1787"/>
                  </a:lnTo>
                  <a:lnTo>
                    <a:pt x="5" y="1756"/>
                  </a:lnTo>
                  <a:lnTo>
                    <a:pt x="16" y="1724"/>
                  </a:lnTo>
                  <a:lnTo>
                    <a:pt x="30" y="1693"/>
                  </a:lnTo>
                  <a:lnTo>
                    <a:pt x="247" y="1279"/>
                  </a:lnTo>
                  <a:lnTo>
                    <a:pt x="247" y="1114"/>
                  </a:lnTo>
                  <a:lnTo>
                    <a:pt x="250" y="1034"/>
                  </a:lnTo>
                  <a:lnTo>
                    <a:pt x="257" y="956"/>
                  </a:lnTo>
                  <a:lnTo>
                    <a:pt x="271" y="878"/>
                  </a:lnTo>
                  <a:lnTo>
                    <a:pt x="289" y="802"/>
                  </a:lnTo>
                  <a:lnTo>
                    <a:pt x="313" y="728"/>
                  </a:lnTo>
                  <a:lnTo>
                    <a:pt x="341" y="655"/>
                  </a:lnTo>
                  <a:lnTo>
                    <a:pt x="374" y="586"/>
                  </a:lnTo>
                  <a:lnTo>
                    <a:pt x="412" y="518"/>
                  </a:lnTo>
                  <a:lnTo>
                    <a:pt x="453" y="453"/>
                  </a:lnTo>
                  <a:lnTo>
                    <a:pt x="498" y="390"/>
                  </a:lnTo>
                  <a:lnTo>
                    <a:pt x="549" y="330"/>
                  </a:lnTo>
                  <a:lnTo>
                    <a:pt x="602" y="274"/>
                  </a:lnTo>
                  <a:lnTo>
                    <a:pt x="659" y="223"/>
                  </a:lnTo>
                  <a:lnTo>
                    <a:pt x="721" y="173"/>
                  </a:lnTo>
                  <a:lnTo>
                    <a:pt x="785" y="129"/>
                  </a:lnTo>
                  <a:lnTo>
                    <a:pt x="854" y="89"/>
                  </a:lnTo>
                  <a:lnTo>
                    <a:pt x="924" y="52"/>
                  </a:lnTo>
                  <a:lnTo>
                    <a:pt x="983" y="27"/>
                  </a:lnTo>
                  <a:lnTo>
                    <a:pt x="1045" y="3"/>
                  </a:lnTo>
                  <a:lnTo>
                    <a:pt x="1063"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9" name="文本框 8"/>
          <p:cNvSpPr txBox="1"/>
          <p:nvPr/>
        </p:nvSpPr>
        <p:spPr>
          <a:xfrm>
            <a:off x="1209291" y="4835695"/>
            <a:ext cx="1545747" cy="717825"/>
          </a:xfrm>
          <a:prstGeom prst="rect">
            <a:avLst/>
          </a:prstGeom>
          <a:noFill/>
        </p:spPr>
        <p:txBody>
          <a:bodyPr wrap="square" rtlCol="0">
            <a:spAutoFit/>
          </a:bodyPr>
          <a:lstStyle/>
          <a:p>
            <a:pPr algn="ctr">
              <a:lnSpc>
                <a:spcPct val="130000"/>
              </a:lnSpc>
            </a:pPr>
            <a:r>
              <a:rPr kumimoji="1" lang="zh-CN" altLang="en-US" sz="1100" dirty="0">
                <a:solidFill>
                  <a:schemeClr val="bg1">
                    <a:lumMod val="50000"/>
                  </a:schemeClr>
                </a:solidFill>
                <a:latin typeface="+mn-ea"/>
                <a:cs typeface="+mn-ea"/>
                <a:sym typeface="+mn-lt"/>
              </a:rPr>
              <a:t>感谢您使用我们的</a:t>
            </a:r>
            <a:r>
              <a:rPr kumimoji="1" lang="en-US" altLang="zh-CN" sz="1100" dirty="0">
                <a:solidFill>
                  <a:schemeClr val="bg1">
                    <a:lumMod val="50000"/>
                  </a:schemeClr>
                </a:solidFill>
                <a:latin typeface="+mn-ea"/>
                <a:cs typeface="+mn-ea"/>
                <a:sym typeface="+mn-lt"/>
              </a:rPr>
              <a:t>PPT</a:t>
            </a:r>
            <a:r>
              <a:rPr kumimoji="1" lang="zh-CN" altLang="en-US" sz="1100" dirty="0">
                <a:solidFill>
                  <a:schemeClr val="bg1">
                    <a:lumMod val="50000"/>
                  </a:schemeClr>
                </a:solidFill>
                <a:latin typeface="+mn-ea"/>
                <a:cs typeface="+mn-ea"/>
                <a:sym typeface="+mn-lt"/>
              </a:rPr>
              <a:t>模板，请在此输入您需要的文字内容</a:t>
            </a:r>
          </a:p>
        </p:txBody>
      </p:sp>
      <p:sp>
        <p:nvSpPr>
          <p:cNvPr id="10" name="文本框 9"/>
          <p:cNvSpPr txBox="1"/>
          <p:nvPr/>
        </p:nvSpPr>
        <p:spPr>
          <a:xfrm>
            <a:off x="1387383" y="4486480"/>
            <a:ext cx="1189562"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请输入标题</a:t>
            </a:r>
          </a:p>
        </p:txBody>
      </p:sp>
      <p:sp>
        <p:nvSpPr>
          <p:cNvPr id="11" name="矩形 10"/>
          <p:cNvSpPr/>
          <p:nvPr/>
        </p:nvSpPr>
        <p:spPr>
          <a:xfrm>
            <a:off x="3094300" y="3692492"/>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3125867" y="4835695"/>
            <a:ext cx="1545747" cy="717825"/>
          </a:xfrm>
          <a:prstGeom prst="rect">
            <a:avLst/>
          </a:prstGeom>
          <a:noFill/>
        </p:spPr>
        <p:txBody>
          <a:bodyPr wrap="square" rtlCol="0">
            <a:spAutoFit/>
          </a:bodyPr>
          <a:lstStyle/>
          <a:p>
            <a:pPr algn="ctr">
              <a:lnSpc>
                <a:spcPct val="130000"/>
              </a:lnSpc>
            </a:pPr>
            <a:r>
              <a:rPr kumimoji="1" lang="zh-CN" altLang="en-US" sz="1100" dirty="0">
                <a:solidFill>
                  <a:schemeClr val="bg1">
                    <a:lumMod val="50000"/>
                  </a:schemeClr>
                </a:solidFill>
                <a:latin typeface="+mn-ea"/>
                <a:cs typeface="+mn-ea"/>
                <a:sym typeface="+mn-lt"/>
              </a:rPr>
              <a:t>感谢您使用我们的</a:t>
            </a:r>
            <a:r>
              <a:rPr kumimoji="1" lang="en-US" altLang="zh-CN" sz="1100" dirty="0">
                <a:solidFill>
                  <a:schemeClr val="bg1">
                    <a:lumMod val="50000"/>
                  </a:schemeClr>
                </a:solidFill>
                <a:latin typeface="+mn-ea"/>
                <a:cs typeface="+mn-ea"/>
                <a:sym typeface="+mn-lt"/>
              </a:rPr>
              <a:t>PPT</a:t>
            </a:r>
            <a:r>
              <a:rPr kumimoji="1" lang="zh-CN" altLang="en-US" sz="1100" dirty="0">
                <a:solidFill>
                  <a:schemeClr val="bg1">
                    <a:lumMod val="50000"/>
                  </a:schemeClr>
                </a:solidFill>
                <a:latin typeface="+mn-ea"/>
                <a:cs typeface="+mn-ea"/>
                <a:sym typeface="+mn-lt"/>
              </a:rPr>
              <a:t>模板，请在此输入您需要的文字内容</a:t>
            </a:r>
          </a:p>
        </p:txBody>
      </p:sp>
      <p:sp>
        <p:nvSpPr>
          <p:cNvPr id="13" name="文本框 12"/>
          <p:cNvSpPr txBox="1"/>
          <p:nvPr/>
        </p:nvSpPr>
        <p:spPr>
          <a:xfrm>
            <a:off x="3303959" y="4486480"/>
            <a:ext cx="1189562"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请输入标题</a:t>
            </a:r>
          </a:p>
        </p:txBody>
      </p:sp>
      <p:grpSp>
        <p:nvGrpSpPr>
          <p:cNvPr id="14" name="Group 102"/>
          <p:cNvGrpSpPr/>
          <p:nvPr/>
        </p:nvGrpSpPr>
        <p:grpSpPr>
          <a:xfrm>
            <a:off x="3726550" y="3965944"/>
            <a:ext cx="523120" cy="378394"/>
            <a:chOff x="4451350" y="1993900"/>
            <a:chExt cx="550863" cy="398462"/>
          </a:xfrm>
          <a:solidFill>
            <a:srgbClr val="000928"/>
          </a:solidFill>
        </p:grpSpPr>
        <p:sp>
          <p:nvSpPr>
            <p:cNvPr id="15" name="Freeform 62"/>
            <p:cNvSpPr>
              <a:spLocks noEditPoints="1"/>
            </p:cNvSpPr>
            <p:nvPr/>
          </p:nvSpPr>
          <p:spPr bwMode="auto">
            <a:xfrm>
              <a:off x="4451350" y="1993900"/>
              <a:ext cx="369888" cy="398462"/>
            </a:xfrm>
            <a:custGeom>
              <a:avLst/>
              <a:gdLst>
                <a:gd name="T0" fmla="*/ 987 w 2332"/>
                <a:gd name="T1" fmla="*/ 170 h 2514"/>
                <a:gd name="T2" fmla="*/ 851 w 2332"/>
                <a:gd name="T3" fmla="*/ 274 h 2514"/>
                <a:gd name="T4" fmla="*/ 785 w 2332"/>
                <a:gd name="T5" fmla="*/ 434 h 2514"/>
                <a:gd name="T6" fmla="*/ 792 w 2332"/>
                <a:gd name="T7" fmla="*/ 983 h 2514"/>
                <a:gd name="T8" fmla="*/ 854 w 2332"/>
                <a:gd name="T9" fmla="*/ 1053 h 2514"/>
                <a:gd name="T10" fmla="*/ 872 w 2332"/>
                <a:gd name="T11" fmla="*/ 1535 h 2514"/>
                <a:gd name="T12" fmla="*/ 839 w 2332"/>
                <a:gd name="T13" fmla="*/ 1605 h 2514"/>
                <a:gd name="T14" fmla="*/ 771 w 2332"/>
                <a:gd name="T15" fmla="*/ 1642 h 2514"/>
                <a:gd name="T16" fmla="*/ 647 w 2332"/>
                <a:gd name="T17" fmla="*/ 1709 h 2514"/>
                <a:gd name="T18" fmla="*/ 481 w 2332"/>
                <a:gd name="T19" fmla="*/ 1811 h 2514"/>
                <a:gd name="T20" fmla="*/ 291 w 2332"/>
                <a:gd name="T21" fmla="*/ 1944 h 2514"/>
                <a:gd name="T22" fmla="*/ 160 w 2332"/>
                <a:gd name="T23" fmla="*/ 2060 h 2514"/>
                <a:gd name="T24" fmla="*/ 140 w 2332"/>
                <a:gd name="T25" fmla="*/ 2374 h 2514"/>
                <a:gd name="T26" fmla="*/ 2182 w 2332"/>
                <a:gd name="T27" fmla="*/ 2082 h 2514"/>
                <a:gd name="T28" fmla="*/ 2089 w 2332"/>
                <a:gd name="T29" fmla="*/ 1980 h 2514"/>
                <a:gd name="T30" fmla="*/ 1896 w 2332"/>
                <a:gd name="T31" fmla="*/ 1841 h 2514"/>
                <a:gd name="T32" fmla="*/ 1722 w 2332"/>
                <a:gd name="T33" fmla="*/ 1731 h 2514"/>
                <a:gd name="T34" fmla="*/ 1586 w 2332"/>
                <a:gd name="T35" fmla="*/ 1655 h 2514"/>
                <a:gd name="T36" fmla="*/ 1510 w 2332"/>
                <a:gd name="T37" fmla="*/ 1616 h 2514"/>
                <a:gd name="T38" fmla="*/ 1462 w 2332"/>
                <a:gd name="T39" fmla="*/ 1555 h 2514"/>
                <a:gd name="T40" fmla="*/ 1468 w 2332"/>
                <a:gd name="T41" fmla="*/ 1067 h 2514"/>
                <a:gd name="T42" fmla="*/ 1528 w 2332"/>
                <a:gd name="T43" fmla="*/ 1005 h 2514"/>
                <a:gd name="T44" fmla="*/ 1550 w 2332"/>
                <a:gd name="T45" fmla="*/ 479 h 2514"/>
                <a:gd name="T46" fmla="*/ 1504 w 2332"/>
                <a:gd name="T47" fmla="*/ 309 h 2514"/>
                <a:gd name="T48" fmla="*/ 1384 w 2332"/>
                <a:gd name="T49" fmla="*/ 189 h 2514"/>
                <a:gd name="T50" fmla="*/ 1214 w 2332"/>
                <a:gd name="T51" fmla="*/ 143 h 2514"/>
                <a:gd name="T52" fmla="*/ 1270 w 2332"/>
                <a:gd name="T53" fmla="*/ 4 h 2514"/>
                <a:gd name="T54" fmla="*/ 1469 w 2332"/>
                <a:gd name="T55" fmla="*/ 74 h 2514"/>
                <a:gd name="T56" fmla="*/ 1617 w 2332"/>
                <a:gd name="T57" fmla="*/ 222 h 2514"/>
                <a:gd name="T58" fmla="*/ 1687 w 2332"/>
                <a:gd name="T59" fmla="*/ 422 h 2514"/>
                <a:gd name="T60" fmla="*/ 1680 w 2332"/>
                <a:gd name="T61" fmla="*/ 1006 h 2514"/>
                <a:gd name="T62" fmla="*/ 1600 w 2332"/>
                <a:gd name="T63" fmla="*/ 1134 h 2514"/>
                <a:gd name="T64" fmla="*/ 1685 w 2332"/>
                <a:gd name="T65" fmla="*/ 1549 h 2514"/>
                <a:gd name="T66" fmla="*/ 1854 w 2332"/>
                <a:gd name="T67" fmla="*/ 1648 h 2514"/>
                <a:gd name="T68" fmla="*/ 2062 w 2332"/>
                <a:gd name="T69" fmla="*/ 1785 h 2514"/>
                <a:gd name="T70" fmla="*/ 2254 w 2332"/>
                <a:gd name="T71" fmla="*/ 1936 h 2514"/>
                <a:gd name="T72" fmla="*/ 2322 w 2332"/>
                <a:gd name="T73" fmla="*/ 2062 h 2514"/>
                <a:gd name="T74" fmla="*/ 2328 w 2332"/>
                <a:gd name="T75" fmla="*/ 2463 h 2514"/>
                <a:gd name="T76" fmla="*/ 2280 w 2332"/>
                <a:gd name="T77" fmla="*/ 2512 h 2514"/>
                <a:gd name="T78" fmla="*/ 35 w 2332"/>
                <a:gd name="T79" fmla="*/ 2505 h 2514"/>
                <a:gd name="T80" fmla="*/ 0 w 2332"/>
                <a:gd name="T81" fmla="*/ 2445 h 2514"/>
                <a:gd name="T82" fmla="*/ 20 w 2332"/>
                <a:gd name="T83" fmla="*/ 2027 h 2514"/>
                <a:gd name="T84" fmla="*/ 104 w 2332"/>
                <a:gd name="T85" fmla="*/ 1911 h 2514"/>
                <a:gd name="T86" fmla="*/ 324 w 2332"/>
                <a:gd name="T87" fmla="*/ 1748 h 2514"/>
                <a:gd name="T88" fmla="*/ 524 w 2332"/>
                <a:gd name="T89" fmla="*/ 1619 h 2514"/>
                <a:gd name="T90" fmla="*/ 679 w 2332"/>
                <a:gd name="T91" fmla="*/ 1531 h 2514"/>
                <a:gd name="T92" fmla="*/ 705 w 2332"/>
                <a:gd name="T93" fmla="*/ 1105 h 2514"/>
                <a:gd name="T94" fmla="*/ 644 w 2332"/>
                <a:gd name="T95" fmla="*/ 968 h 2514"/>
                <a:gd name="T96" fmla="*/ 654 w 2332"/>
                <a:gd name="T97" fmla="*/ 368 h 2514"/>
                <a:gd name="T98" fmla="*/ 746 w 2332"/>
                <a:gd name="T99" fmla="*/ 179 h 2514"/>
                <a:gd name="T100" fmla="*/ 908 w 2332"/>
                <a:gd name="T101" fmla="*/ 49 h 2514"/>
                <a:gd name="T102" fmla="*/ 1117 w 2332"/>
                <a:gd name="T103" fmla="*/ 0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2" h="2514">
                  <a:moveTo>
                    <a:pt x="1117" y="143"/>
                  </a:moveTo>
                  <a:lnTo>
                    <a:pt x="1071" y="145"/>
                  </a:lnTo>
                  <a:lnTo>
                    <a:pt x="1028" y="155"/>
                  </a:lnTo>
                  <a:lnTo>
                    <a:pt x="987" y="170"/>
                  </a:lnTo>
                  <a:lnTo>
                    <a:pt x="948" y="189"/>
                  </a:lnTo>
                  <a:lnTo>
                    <a:pt x="912" y="213"/>
                  </a:lnTo>
                  <a:lnTo>
                    <a:pt x="879" y="241"/>
                  </a:lnTo>
                  <a:lnTo>
                    <a:pt x="851" y="274"/>
                  </a:lnTo>
                  <a:lnTo>
                    <a:pt x="828" y="309"/>
                  </a:lnTo>
                  <a:lnTo>
                    <a:pt x="808" y="348"/>
                  </a:lnTo>
                  <a:lnTo>
                    <a:pt x="793" y="389"/>
                  </a:lnTo>
                  <a:lnTo>
                    <a:pt x="785" y="434"/>
                  </a:lnTo>
                  <a:lnTo>
                    <a:pt x="781" y="479"/>
                  </a:lnTo>
                  <a:lnTo>
                    <a:pt x="781" y="931"/>
                  </a:lnTo>
                  <a:lnTo>
                    <a:pt x="784" y="957"/>
                  </a:lnTo>
                  <a:lnTo>
                    <a:pt x="792" y="983"/>
                  </a:lnTo>
                  <a:lnTo>
                    <a:pt x="804" y="1005"/>
                  </a:lnTo>
                  <a:lnTo>
                    <a:pt x="820" y="1025"/>
                  </a:lnTo>
                  <a:lnTo>
                    <a:pt x="840" y="1042"/>
                  </a:lnTo>
                  <a:lnTo>
                    <a:pt x="854" y="1053"/>
                  </a:lnTo>
                  <a:lnTo>
                    <a:pt x="864" y="1067"/>
                  </a:lnTo>
                  <a:lnTo>
                    <a:pt x="870" y="1083"/>
                  </a:lnTo>
                  <a:lnTo>
                    <a:pt x="872" y="1100"/>
                  </a:lnTo>
                  <a:lnTo>
                    <a:pt x="872" y="1535"/>
                  </a:lnTo>
                  <a:lnTo>
                    <a:pt x="870" y="1556"/>
                  </a:lnTo>
                  <a:lnTo>
                    <a:pt x="864" y="1575"/>
                  </a:lnTo>
                  <a:lnTo>
                    <a:pt x="853" y="1592"/>
                  </a:lnTo>
                  <a:lnTo>
                    <a:pt x="839" y="1605"/>
                  </a:lnTo>
                  <a:lnTo>
                    <a:pt x="821" y="1616"/>
                  </a:lnTo>
                  <a:lnTo>
                    <a:pt x="809" y="1622"/>
                  </a:lnTo>
                  <a:lnTo>
                    <a:pt x="792" y="1631"/>
                  </a:lnTo>
                  <a:lnTo>
                    <a:pt x="771" y="1642"/>
                  </a:lnTo>
                  <a:lnTo>
                    <a:pt x="746" y="1656"/>
                  </a:lnTo>
                  <a:lnTo>
                    <a:pt x="716" y="1671"/>
                  </a:lnTo>
                  <a:lnTo>
                    <a:pt x="683" y="1689"/>
                  </a:lnTo>
                  <a:lnTo>
                    <a:pt x="647" y="1709"/>
                  </a:lnTo>
                  <a:lnTo>
                    <a:pt x="610" y="1732"/>
                  </a:lnTo>
                  <a:lnTo>
                    <a:pt x="568" y="1756"/>
                  </a:lnTo>
                  <a:lnTo>
                    <a:pt x="526" y="1783"/>
                  </a:lnTo>
                  <a:lnTo>
                    <a:pt x="481" y="1811"/>
                  </a:lnTo>
                  <a:lnTo>
                    <a:pt x="436" y="1841"/>
                  </a:lnTo>
                  <a:lnTo>
                    <a:pt x="388" y="1874"/>
                  </a:lnTo>
                  <a:lnTo>
                    <a:pt x="340" y="1908"/>
                  </a:lnTo>
                  <a:lnTo>
                    <a:pt x="291" y="1944"/>
                  </a:lnTo>
                  <a:lnTo>
                    <a:pt x="243" y="1981"/>
                  </a:lnTo>
                  <a:lnTo>
                    <a:pt x="194" y="2020"/>
                  </a:lnTo>
                  <a:lnTo>
                    <a:pt x="175" y="2039"/>
                  </a:lnTo>
                  <a:lnTo>
                    <a:pt x="160" y="2060"/>
                  </a:lnTo>
                  <a:lnTo>
                    <a:pt x="150" y="2083"/>
                  </a:lnTo>
                  <a:lnTo>
                    <a:pt x="142" y="2109"/>
                  </a:lnTo>
                  <a:lnTo>
                    <a:pt x="140" y="2135"/>
                  </a:lnTo>
                  <a:lnTo>
                    <a:pt x="140" y="2374"/>
                  </a:lnTo>
                  <a:lnTo>
                    <a:pt x="2191" y="2374"/>
                  </a:lnTo>
                  <a:lnTo>
                    <a:pt x="2191" y="2134"/>
                  </a:lnTo>
                  <a:lnTo>
                    <a:pt x="2189" y="2107"/>
                  </a:lnTo>
                  <a:lnTo>
                    <a:pt x="2182" y="2082"/>
                  </a:lnTo>
                  <a:lnTo>
                    <a:pt x="2171" y="2059"/>
                  </a:lnTo>
                  <a:lnTo>
                    <a:pt x="2155" y="2038"/>
                  </a:lnTo>
                  <a:lnTo>
                    <a:pt x="2138" y="2019"/>
                  </a:lnTo>
                  <a:lnTo>
                    <a:pt x="2089" y="1980"/>
                  </a:lnTo>
                  <a:lnTo>
                    <a:pt x="2039" y="1943"/>
                  </a:lnTo>
                  <a:lnTo>
                    <a:pt x="1991" y="1907"/>
                  </a:lnTo>
                  <a:lnTo>
                    <a:pt x="1944" y="1873"/>
                  </a:lnTo>
                  <a:lnTo>
                    <a:pt x="1896" y="1841"/>
                  </a:lnTo>
                  <a:lnTo>
                    <a:pt x="1850" y="1810"/>
                  </a:lnTo>
                  <a:lnTo>
                    <a:pt x="1805" y="1782"/>
                  </a:lnTo>
                  <a:lnTo>
                    <a:pt x="1762" y="1755"/>
                  </a:lnTo>
                  <a:lnTo>
                    <a:pt x="1722" y="1731"/>
                  </a:lnTo>
                  <a:lnTo>
                    <a:pt x="1683" y="1709"/>
                  </a:lnTo>
                  <a:lnTo>
                    <a:pt x="1648" y="1689"/>
                  </a:lnTo>
                  <a:lnTo>
                    <a:pt x="1616" y="1671"/>
                  </a:lnTo>
                  <a:lnTo>
                    <a:pt x="1586" y="1655"/>
                  </a:lnTo>
                  <a:lnTo>
                    <a:pt x="1561" y="1641"/>
                  </a:lnTo>
                  <a:lnTo>
                    <a:pt x="1540" y="1631"/>
                  </a:lnTo>
                  <a:lnTo>
                    <a:pt x="1522" y="1622"/>
                  </a:lnTo>
                  <a:lnTo>
                    <a:pt x="1510" y="1616"/>
                  </a:lnTo>
                  <a:lnTo>
                    <a:pt x="1492" y="1605"/>
                  </a:lnTo>
                  <a:lnTo>
                    <a:pt x="1478" y="1590"/>
                  </a:lnTo>
                  <a:lnTo>
                    <a:pt x="1468" y="1574"/>
                  </a:lnTo>
                  <a:lnTo>
                    <a:pt x="1462" y="1555"/>
                  </a:lnTo>
                  <a:lnTo>
                    <a:pt x="1459" y="1534"/>
                  </a:lnTo>
                  <a:lnTo>
                    <a:pt x="1459" y="1100"/>
                  </a:lnTo>
                  <a:lnTo>
                    <a:pt x="1462" y="1083"/>
                  </a:lnTo>
                  <a:lnTo>
                    <a:pt x="1468" y="1067"/>
                  </a:lnTo>
                  <a:lnTo>
                    <a:pt x="1477" y="1053"/>
                  </a:lnTo>
                  <a:lnTo>
                    <a:pt x="1490" y="1042"/>
                  </a:lnTo>
                  <a:lnTo>
                    <a:pt x="1511" y="1025"/>
                  </a:lnTo>
                  <a:lnTo>
                    <a:pt x="1528" y="1005"/>
                  </a:lnTo>
                  <a:lnTo>
                    <a:pt x="1540" y="983"/>
                  </a:lnTo>
                  <a:lnTo>
                    <a:pt x="1547" y="957"/>
                  </a:lnTo>
                  <a:lnTo>
                    <a:pt x="1550" y="931"/>
                  </a:lnTo>
                  <a:lnTo>
                    <a:pt x="1550" y="479"/>
                  </a:lnTo>
                  <a:lnTo>
                    <a:pt x="1547" y="434"/>
                  </a:lnTo>
                  <a:lnTo>
                    <a:pt x="1538" y="389"/>
                  </a:lnTo>
                  <a:lnTo>
                    <a:pt x="1524" y="348"/>
                  </a:lnTo>
                  <a:lnTo>
                    <a:pt x="1504" y="309"/>
                  </a:lnTo>
                  <a:lnTo>
                    <a:pt x="1480" y="274"/>
                  </a:lnTo>
                  <a:lnTo>
                    <a:pt x="1451" y="241"/>
                  </a:lnTo>
                  <a:lnTo>
                    <a:pt x="1419" y="213"/>
                  </a:lnTo>
                  <a:lnTo>
                    <a:pt x="1384" y="189"/>
                  </a:lnTo>
                  <a:lnTo>
                    <a:pt x="1345" y="170"/>
                  </a:lnTo>
                  <a:lnTo>
                    <a:pt x="1303" y="155"/>
                  </a:lnTo>
                  <a:lnTo>
                    <a:pt x="1259" y="145"/>
                  </a:lnTo>
                  <a:lnTo>
                    <a:pt x="1214" y="143"/>
                  </a:lnTo>
                  <a:lnTo>
                    <a:pt x="1117" y="143"/>
                  </a:lnTo>
                  <a:close/>
                  <a:moveTo>
                    <a:pt x="1117" y="0"/>
                  </a:moveTo>
                  <a:lnTo>
                    <a:pt x="1214" y="0"/>
                  </a:lnTo>
                  <a:lnTo>
                    <a:pt x="1270" y="4"/>
                  </a:lnTo>
                  <a:lnTo>
                    <a:pt x="1323" y="13"/>
                  </a:lnTo>
                  <a:lnTo>
                    <a:pt x="1375" y="28"/>
                  </a:lnTo>
                  <a:lnTo>
                    <a:pt x="1424" y="49"/>
                  </a:lnTo>
                  <a:lnTo>
                    <a:pt x="1469" y="74"/>
                  </a:lnTo>
                  <a:lnTo>
                    <a:pt x="1512" y="105"/>
                  </a:lnTo>
                  <a:lnTo>
                    <a:pt x="1551" y="140"/>
                  </a:lnTo>
                  <a:lnTo>
                    <a:pt x="1586" y="179"/>
                  </a:lnTo>
                  <a:lnTo>
                    <a:pt x="1617" y="222"/>
                  </a:lnTo>
                  <a:lnTo>
                    <a:pt x="1642" y="268"/>
                  </a:lnTo>
                  <a:lnTo>
                    <a:pt x="1662" y="316"/>
                  </a:lnTo>
                  <a:lnTo>
                    <a:pt x="1678" y="368"/>
                  </a:lnTo>
                  <a:lnTo>
                    <a:pt x="1687" y="422"/>
                  </a:lnTo>
                  <a:lnTo>
                    <a:pt x="1690" y="478"/>
                  </a:lnTo>
                  <a:lnTo>
                    <a:pt x="1690" y="930"/>
                  </a:lnTo>
                  <a:lnTo>
                    <a:pt x="1687" y="969"/>
                  </a:lnTo>
                  <a:lnTo>
                    <a:pt x="1680" y="1006"/>
                  </a:lnTo>
                  <a:lnTo>
                    <a:pt x="1666" y="1042"/>
                  </a:lnTo>
                  <a:lnTo>
                    <a:pt x="1648" y="1075"/>
                  </a:lnTo>
                  <a:lnTo>
                    <a:pt x="1626" y="1105"/>
                  </a:lnTo>
                  <a:lnTo>
                    <a:pt x="1600" y="1134"/>
                  </a:lnTo>
                  <a:lnTo>
                    <a:pt x="1600" y="1504"/>
                  </a:lnTo>
                  <a:lnTo>
                    <a:pt x="1623" y="1516"/>
                  </a:lnTo>
                  <a:lnTo>
                    <a:pt x="1651" y="1531"/>
                  </a:lnTo>
                  <a:lnTo>
                    <a:pt x="1685" y="1549"/>
                  </a:lnTo>
                  <a:lnTo>
                    <a:pt x="1722" y="1569"/>
                  </a:lnTo>
                  <a:lnTo>
                    <a:pt x="1763" y="1594"/>
                  </a:lnTo>
                  <a:lnTo>
                    <a:pt x="1807" y="1619"/>
                  </a:lnTo>
                  <a:lnTo>
                    <a:pt x="1854" y="1648"/>
                  </a:lnTo>
                  <a:lnTo>
                    <a:pt x="1903" y="1678"/>
                  </a:lnTo>
                  <a:lnTo>
                    <a:pt x="1955" y="1712"/>
                  </a:lnTo>
                  <a:lnTo>
                    <a:pt x="2008" y="1747"/>
                  </a:lnTo>
                  <a:lnTo>
                    <a:pt x="2062" y="1785"/>
                  </a:lnTo>
                  <a:lnTo>
                    <a:pt x="2116" y="1825"/>
                  </a:lnTo>
                  <a:lnTo>
                    <a:pt x="2171" y="1867"/>
                  </a:lnTo>
                  <a:lnTo>
                    <a:pt x="2226" y="1911"/>
                  </a:lnTo>
                  <a:lnTo>
                    <a:pt x="2254" y="1936"/>
                  </a:lnTo>
                  <a:lnTo>
                    <a:pt x="2277" y="1965"/>
                  </a:lnTo>
                  <a:lnTo>
                    <a:pt x="2296" y="1994"/>
                  </a:lnTo>
                  <a:lnTo>
                    <a:pt x="2312" y="2027"/>
                  </a:lnTo>
                  <a:lnTo>
                    <a:pt x="2322" y="2062"/>
                  </a:lnTo>
                  <a:lnTo>
                    <a:pt x="2329" y="2098"/>
                  </a:lnTo>
                  <a:lnTo>
                    <a:pt x="2332" y="2135"/>
                  </a:lnTo>
                  <a:lnTo>
                    <a:pt x="2332" y="2445"/>
                  </a:lnTo>
                  <a:lnTo>
                    <a:pt x="2328" y="2463"/>
                  </a:lnTo>
                  <a:lnTo>
                    <a:pt x="2322" y="2480"/>
                  </a:lnTo>
                  <a:lnTo>
                    <a:pt x="2311" y="2494"/>
                  </a:lnTo>
                  <a:lnTo>
                    <a:pt x="2297" y="2505"/>
                  </a:lnTo>
                  <a:lnTo>
                    <a:pt x="2280" y="2512"/>
                  </a:lnTo>
                  <a:lnTo>
                    <a:pt x="2261" y="2514"/>
                  </a:lnTo>
                  <a:lnTo>
                    <a:pt x="71" y="2514"/>
                  </a:lnTo>
                  <a:lnTo>
                    <a:pt x="52" y="2512"/>
                  </a:lnTo>
                  <a:lnTo>
                    <a:pt x="35" y="2505"/>
                  </a:lnTo>
                  <a:lnTo>
                    <a:pt x="20" y="2494"/>
                  </a:lnTo>
                  <a:lnTo>
                    <a:pt x="9" y="2480"/>
                  </a:lnTo>
                  <a:lnTo>
                    <a:pt x="2" y="2463"/>
                  </a:lnTo>
                  <a:lnTo>
                    <a:pt x="0" y="2445"/>
                  </a:lnTo>
                  <a:lnTo>
                    <a:pt x="0" y="2135"/>
                  </a:lnTo>
                  <a:lnTo>
                    <a:pt x="2" y="2098"/>
                  </a:lnTo>
                  <a:lnTo>
                    <a:pt x="9" y="2062"/>
                  </a:lnTo>
                  <a:lnTo>
                    <a:pt x="20" y="2027"/>
                  </a:lnTo>
                  <a:lnTo>
                    <a:pt x="36" y="1994"/>
                  </a:lnTo>
                  <a:lnTo>
                    <a:pt x="55" y="1964"/>
                  </a:lnTo>
                  <a:lnTo>
                    <a:pt x="78" y="1936"/>
                  </a:lnTo>
                  <a:lnTo>
                    <a:pt x="104" y="1911"/>
                  </a:lnTo>
                  <a:lnTo>
                    <a:pt x="159" y="1867"/>
                  </a:lnTo>
                  <a:lnTo>
                    <a:pt x="215" y="1825"/>
                  </a:lnTo>
                  <a:lnTo>
                    <a:pt x="269" y="1785"/>
                  </a:lnTo>
                  <a:lnTo>
                    <a:pt x="324" y="1748"/>
                  </a:lnTo>
                  <a:lnTo>
                    <a:pt x="376" y="1712"/>
                  </a:lnTo>
                  <a:lnTo>
                    <a:pt x="428" y="1679"/>
                  </a:lnTo>
                  <a:lnTo>
                    <a:pt x="477" y="1648"/>
                  </a:lnTo>
                  <a:lnTo>
                    <a:pt x="524" y="1619"/>
                  </a:lnTo>
                  <a:lnTo>
                    <a:pt x="568" y="1594"/>
                  </a:lnTo>
                  <a:lnTo>
                    <a:pt x="610" y="1570"/>
                  </a:lnTo>
                  <a:lnTo>
                    <a:pt x="646" y="1549"/>
                  </a:lnTo>
                  <a:lnTo>
                    <a:pt x="679" y="1531"/>
                  </a:lnTo>
                  <a:lnTo>
                    <a:pt x="708" y="1516"/>
                  </a:lnTo>
                  <a:lnTo>
                    <a:pt x="732" y="1504"/>
                  </a:lnTo>
                  <a:lnTo>
                    <a:pt x="732" y="1134"/>
                  </a:lnTo>
                  <a:lnTo>
                    <a:pt x="705" y="1105"/>
                  </a:lnTo>
                  <a:lnTo>
                    <a:pt x="682" y="1075"/>
                  </a:lnTo>
                  <a:lnTo>
                    <a:pt x="665" y="1042"/>
                  </a:lnTo>
                  <a:lnTo>
                    <a:pt x="652" y="1006"/>
                  </a:lnTo>
                  <a:lnTo>
                    <a:pt x="644" y="968"/>
                  </a:lnTo>
                  <a:lnTo>
                    <a:pt x="641" y="930"/>
                  </a:lnTo>
                  <a:lnTo>
                    <a:pt x="641" y="478"/>
                  </a:lnTo>
                  <a:lnTo>
                    <a:pt x="644" y="422"/>
                  </a:lnTo>
                  <a:lnTo>
                    <a:pt x="654" y="368"/>
                  </a:lnTo>
                  <a:lnTo>
                    <a:pt x="669" y="316"/>
                  </a:lnTo>
                  <a:lnTo>
                    <a:pt x="690" y="268"/>
                  </a:lnTo>
                  <a:lnTo>
                    <a:pt x="715" y="222"/>
                  </a:lnTo>
                  <a:lnTo>
                    <a:pt x="746" y="179"/>
                  </a:lnTo>
                  <a:lnTo>
                    <a:pt x="780" y="140"/>
                  </a:lnTo>
                  <a:lnTo>
                    <a:pt x="819" y="105"/>
                  </a:lnTo>
                  <a:lnTo>
                    <a:pt x="862" y="74"/>
                  </a:lnTo>
                  <a:lnTo>
                    <a:pt x="908" y="49"/>
                  </a:lnTo>
                  <a:lnTo>
                    <a:pt x="956" y="28"/>
                  </a:lnTo>
                  <a:lnTo>
                    <a:pt x="1008" y="13"/>
                  </a:lnTo>
                  <a:lnTo>
                    <a:pt x="1062" y="4"/>
                  </a:lnTo>
                  <a:lnTo>
                    <a:pt x="1117"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6" name="Freeform 63"/>
            <p:cNvSpPr>
              <a:spLocks noEditPoints="1"/>
            </p:cNvSpPr>
            <p:nvPr/>
          </p:nvSpPr>
          <p:spPr bwMode="auto">
            <a:xfrm>
              <a:off x="4764088" y="2005013"/>
              <a:ext cx="238125" cy="222250"/>
            </a:xfrm>
            <a:custGeom>
              <a:avLst/>
              <a:gdLst>
                <a:gd name="T0" fmla="*/ 215 w 1498"/>
                <a:gd name="T1" fmla="*/ 144 h 1402"/>
                <a:gd name="T2" fmla="*/ 176 w 1498"/>
                <a:gd name="T3" fmla="*/ 163 h 1402"/>
                <a:gd name="T4" fmla="*/ 150 w 1498"/>
                <a:gd name="T5" fmla="*/ 196 h 1402"/>
                <a:gd name="T6" fmla="*/ 140 w 1498"/>
                <a:gd name="T7" fmla="*/ 239 h 1402"/>
                <a:gd name="T8" fmla="*/ 142 w 1498"/>
                <a:gd name="T9" fmla="*/ 887 h 1402"/>
                <a:gd name="T10" fmla="*/ 161 w 1498"/>
                <a:gd name="T11" fmla="*/ 926 h 1402"/>
                <a:gd name="T12" fmla="*/ 195 w 1498"/>
                <a:gd name="T13" fmla="*/ 953 h 1402"/>
                <a:gd name="T14" fmla="*/ 237 w 1498"/>
                <a:gd name="T15" fmla="*/ 963 h 1402"/>
                <a:gd name="T16" fmla="*/ 388 w 1498"/>
                <a:gd name="T17" fmla="*/ 965 h 1402"/>
                <a:gd name="T18" fmla="*/ 419 w 1498"/>
                <a:gd name="T19" fmla="*/ 983 h 1402"/>
                <a:gd name="T20" fmla="*/ 437 w 1498"/>
                <a:gd name="T21" fmla="*/ 1014 h 1402"/>
                <a:gd name="T22" fmla="*/ 440 w 1498"/>
                <a:gd name="T23" fmla="*/ 1167 h 1402"/>
                <a:gd name="T24" fmla="*/ 647 w 1498"/>
                <a:gd name="T25" fmla="*/ 972 h 1402"/>
                <a:gd name="T26" fmla="*/ 680 w 1498"/>
                <a:gd name="T27" fmla="*/ 963 h 1402"/>
                <a:gd name="T28" fmla="*/ 1282 w 1498"/>
                <a:gd name="T29" fmla="*/ 960 h 1402"/>
                <a:gd name="T30" fmla="*/ 1320 w 1498"/>
                <a:gd name="T31" fmla="*/ 941 h 1402"/>
                <a:gd name="T32" fmla="*/ 1348 w 1498"/>
                <a:gd name="T33" fmla="*/ 908 h 1402"/>
                <a:gd name="T34" fmla="*/ 1357 w 1498"/>
                <a:gd name="T35" fmla="*/ 865 h 1402"/>
                <a:gd name="T36" fmla="*/ 1355 w 1498"/>
                <a:gd name="T37" fmla="*/ 217 h 1402"/>
                <a:gd name="T38" fmla="*/ 1336 w 1498"/>
                <a:gd name="T39" fmla="*/ 178 h 1402"/>
                <a:gd name="T40" fmla="*/ 1302 w 1498"/>
                <a:gd name="T41" fmla="*/ 151 h 1402"/>
                <a:gd name="T42" fmla="*/ 1260 w 1498"/>
                <a:gd name="T43" fmla="*/ 141 h 1402"/>
                <a:gd name="T44" fmla="*/ 237 w 1498"/>
                <a:gd name="T45" fmla="*/ 0 h 1402"/>
                <a:gd name="T46" fmla="*/ 1298 w 1498"/>
                <a:gd name="T47" fmla="*/ 3 h 1402"/>
                <a:gd name="T48" fmla="*/ 1369 w 1498"/>
                <a:gd name="T49" fmla="*/ 26 h 1402"/>
                <a:gd name="T50" fmla="*/ 1428 w 1498"/>
                <a:gd name="T51" fmla="*/ 70 h 1402"/>
                <a:gd name="T52" fmla="*/ 1471 w 1498"/>
                <a:gd name="T53" fmla="*/ 129 h 1402"/>
                <a:gd name="T54" fmla="*/ 1494 w 1498"/>
                <a:gd name="T55" fmla="*/ 200 h 1402"/>
                <a:gd name="T56" fmla="*/ 1498 w 1498"/>
                <a:gd name="T57" fmla="*/ 865 h 1402"/>
                <a:gd name="T58" fmla="*/ 1486 w 1498"/>
                <a:gd name="T59" fmla="*/ 940 h 1402"/>
                <a:gd name="T60" fmla="*/ 1452 w 1498"/>
                <a:gd name="T61" fmla="*/ 1006 h 1402"/>
                <a:gd name="T62" fmla="*/ 1401 w 1498"/>
                <a:gd name="T63" fmla="*/ 1057 h 1402"/>
                <a:gd name="T64" fmla="*/ 1335 w 1498"/>
                <a:gd name="T65" fmla="*/ 1091 h 1402"/>
                <a:gd name="T66" fmla="*/ 1260 w 1498"/>
                <a:gd name="T67" fmla="*/ 1104 h 1402"/>
                <a:gd name="T68" fmla="*/ 419 w 1498"/>
                <a:gd name="T69" fmla="*/ 1383 h 1402"/>
                <a:gd name="T70" fmla="*/ 387 w 1498"/>
                <a:gd name="T71" fmla="*/ 1400 h 1402"/>
                <a:gd name="T72" fmla="*/ 355 w 1498"/>
                <a:gd name="T73" fmla="*/ 1401 h 1402"/>
                <a:gd name="T74" fmla="*/ 324 w 1498"/>
                <a:gd name="T75" fmla="*/ 1386 h 1402"/>
                <a:gd name="T76" fmla="*/ 303 w 1498"/>
                <a:gd name="T77" fmla="*/ 1352 h 1402"/>
                <a:gd name="T78" fmla="*/ 300 w 1498"/>
                <a:gd name="T79" fmla="*/ 1104 h 1402"/>
                <a:gd name="T80" fmla="*/ 199 w 1498"/>
                <a:gd name="T81" fmla="*/ 1101 h 1402"/>
                <a:gd name="T82" fmla="*/ 129 w 1498"/>
                <a:gd name="T83" fmla="*/ 1076 h 1402"/>
                <a:gd name="T84" fmla="*/ 70 w 1498"/>
                <a:gd name="T85" fmla="*/ 1034 h 1402"/>
                <a:gd name="T86" fmla="*/ 26 w 1498"/>
                <a:gd name="T87" fmla="*/ 975 h 1402"/>
                <a:gd name="T88" fmla="*/ 2 w 1498"/>
                <a:gd name="T89" fmla="*/ 904 h 1402"/>
                <a:gd name="T90" fmla="*/ 0 w 1498"/>
                <a:gd name="T91" fmla="*/ 239 h 1402"/>
                <a:gd name="T92" fmla="*/ 12 w 1498"/>
                <a:gd name="T93" fmla="*/ 164 h 1402"/>
                <a:gd name="T94" fmla="*/ 45 w 1498"/>
                <a:gd name="T95" fmla="*/ 98 h 1402"/>
                <a:gd name="T96" fmla="*/ 97 w 1498"/>
                <a:gd name="T97" fmla="*/ 47 h 1402"/>
                <a:gd name="T98" fmla="*/ 163 w 1498"/>
                <a:gd name="T99" fmla="*/ 13 h 1402"/>
                <a:gd name="T100" fmla="*/ 237 w 1498"/>
                <a:gd name="T101" fmla="*/ 0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8" h="1402">
                  <a:moveTo>
                    <a:pt x="237" y="141"/>
                  </a:moveTo>
                  <a:lnTo>
                    <a:pt x="215" y="144"/>
                  </a:lnTo>
                  <a:lnTo>
                    <a:pt x="195" y="151"/>
                  </a:lnTo>
                  <a:lnTo>
                    <a:pt x="176" y="163"/>
                  </a:lnTo>
                  <a:lnTo>
                    <a:pt x="161" y="178"/>
                  </a:lnTo>
                  <a:lnTo>
                    <a:pt x="150" y="196"/>
                  </a:lnTo>
                  <a:lnTo>
                    <a:pt x="142" y="217"/>
                  </a:lnTo>
                  <a:lnTo>
                    <a:pt x="140" y="239"/>
                  </a:lnTo>
                  <a:lnTo>
                    <a:pt x="140" y="865"/>
                  </a:lnTo>
                  <a:lnTo>
                    <a:pt x="142" y="887"/>
                  </a:lnTo>
                  <a:lnTo>
                    <a:pt x="150" y="908"/>
                  </a:lnTo>
                  <a:lnTo>
                    <a:pt x="161" y="926"/>
                  </a:lnTo>
                  <a:lnTo>
                    <a:pt x="176" y="941"/>
                  </a:lnTo>
                  <a:lnTo>
                    <a:pt x="195" y="953"/>
                  </a:lnTo>
                  <a:lnTo>
                    <a:pt x="215" y="960"/>
                  </a:lnTo>
                  <a:lnTo>
                    <a:pt x="237" y="963"/>
                  </a:lnTo>
                  <a:lnTo>
                    <a:pt x="369" y="963"/>
                  </a:lnTo>
                  <a:lnTo>
                    <a:pt x="388" y="965"/>
                  </a:lnTo>
                  <a:lnTo>
                    <a:pt x="405" y="973"/>
                  </a:lnTo>
                  <a:lnTo>
                    <a:pt x="419" y="983"/>
                  </a:lnTo>
                  <a:lnTo>
                    <a:pt x="430" y="997"/>
                  </a:lnTo>
                  <a:lnTo>
                    <a:pt x="437" y="1014"/>
                  </a:lnTo>
                  <a:lnTo>
                    <a:pt x="440" y="1033"/>
                  </a:lnTo>
                  <a:lnTo>
                    <a:pt x="440" y="1167"/>
                  </a:lnTo>
                  <a:lnTo>
                    <a:pt x="632" y="982"/>
                  </a:lnTo>
                  <a:lnTo>
                    <a:pt x="647" y="972"/>
                  </a:lnTo>
                  <a:lnTo>
                    <a:pt x="662" y="965"/>
                  </a:lnTo>
                  <a:lnTo>
                    <a:pt x="680" y="963"/>
                  </a:lnTo>
                  <a:lnTo>
                    <a:pt x="1260" y="963"/>
                  </a:lnTo>
                  <a:lnTo>
                    <a:pt x="1282" y="960"/>
                  </a:lnTo>
                  <a:lnTo>
                    <a:pt x="1302" y="953"/>
                  </a:lnTo>
                  <a:lnTo>
                    <a:pt x="1320" y="941"/>
                  </a:lnTo>
                  <a:lnTo>
                    <a:pt x="1336" y="926"/>
                  </a:lnTo>
                  <a:lnTo>
                    <a:pt x="1348" y="908"/>
                  </a:lnTo>
                  <a:lnTo>
                    <a:pt x="1355" y="887"/>
                  </a:lnTo>
                  <a:lnTo>
                    <a:pt x="1357" y="865"/>
                  </a:lnTo>
                  <a:lnTo>
                    <a:pt x="1357" y="239"/>
                  </a:lnTo>
                  <a:lnTo>
                    <a:pt x="1355" y="217"/>
                  </a:lnTo>
                  <a:lnTo>
                    <a:pt x="1348" y="196"/>
                  </a:lnTo>
                  <a:lnTo>
                    <a:pt x="1336" y="178"/>
                  </a:lnTo>
                  <a:lnTo>
                    <a:pt x="1320" y="163"/>
                  </a:lnTo>
                  <a:lnTo>
                    <a:pt x="1302" y="151"/>
                  </a:lnTo>
                  <a:lnTo>
                    <a:pt x="1282" y="144"/>
                  </a:lnTo>
                  <a:lnTo>
                    <a:pt x="1260" y="141"/>
                  </a:lnTo>
                  <a:lnTo>
                    <a:pt x="237" y="141"/>
                  </a:lnTo>
                  <a:close/>
                  <a:moveTo>
                    <a:pt x="237" y="0"/>
                  </a:moveTo>
                  <a:lnTo>
                    <a:pt x="1260" y="0"/>
                  </a:lnTo>
                  <a:lnTo>
                    <a:pt x="1298" y="3"/>
                  </a:lnTo>
                  <a:lnTo>
                    <a:pt x="1335" y="13"/>
                  </a:lnTo>
                  <a:lnTo>
                    <a:pt x="1369" y="26"/>
                  </a:lnTo>
                  <a:lnTo>
                    <a:pt x="1401" y="47"/>
                  </a:lnTo>
                  <a:lnTo>
                    <a:pt x="1428" y="70"/>
                  </a:lnTo>
                  <a:lnTo>
                    <a:pt x="1452" y="98"/>
                  </a:lnTo>
                  <a:lnTo>
                    <a:pt x="1471" y="129"/>
                  </a:lnTo>
                  <a:lnTo>
                    <a:pt x="1486" y="164"/>
                  </a:lnTo>
                  <a:lnTo>
                    <a:pt x="1494" y="200"/>
                  </a:lnTo>
                  <a:lnTo>
                    <a:pt x="1498" y="239"/>
                  </a:lnTo>
                  <a:lnTo>
                    <a:pt x="1498" y="865"/>
                  </a:lnTo>
                  <a:lnTo>
                    <a:pt x="1494" y="903"/>
                  </a:lnTo>
                  <a:lnTo>
                    <a:pt x="1486" y="940"/>
                  </a:lnTo>
                  <a:lnTo>
                    <a:pt x="1471" y="974"/>
                  </a:lnTo>
                  <a:lnTo>
                    <a:pt x="1452" y="1006"/>
                  </a:lnTo>
                  <a:lnTo>
                    <a:pt x="1428" y="1033"/>
                  </a:lnTo>
                  <a:lnTo>
                    <a:pt x="1401" y="1057"/>
                  </a:lnTo>
                  <a:lnTo>
                    <a:pt x="1369" y="1076"/>
                  </a:lnTo>
                  <a:lnTo>
                    <a:pt x="1335" y="1091"/>
                  </a:lnTo>
                  <a:lnTo>
                    <a:pt x="1298" y="1101"/>
                  </a:lnTo>
                  <a:lnTo>
                    <a:pt x="1260" y="1104"/>
                  </a:lnTo>
                  <a:lnTo>
                    <a:pt x="709" y="1104"/>
                  </a:lnTo>
                  <a:lnTo>
                    <a:pt x="419" y="1383"/>
                  </a:lnTo>
                  <a:lnTo>
                    <a:pt x="404" y="1394"/>
                  </a:lnTo>
                  <a:lnTo>
                    <a:pt x="387" y="1400"/>
                  </a:lnTo>
                  <a:lnTo>
                    <a:pt x="369" y="1402"/>
                  </a:lnTo>
                  <a:lnTo>
                    <a:pt x="355" y="1401"/>
                  </a:lnTo>
                  <a:lnTo>
                    <a:pt x="342" y="1397"/>
                  </a:lnTo>
                  <a:lnTo>
                    <a:pt x="324" y="1386"/>
                  </a:lnTo>
                  <a:lnTo>
                    <a:pt x="311" y="1370"/>
                  </a:lnTo>
                  <a:lnTo>
                    <a:pt x="303" y="1352"/>
                  </a:lnTo>
                  <a:lnTo>
                    <a:pt x="300" y="1332"/>
                  </a:lnTo>
                  <a:lnTo>
                    <a:pt x="300" y="1104"/>
                  </a:lnTo>
                  <a:lnTo>
                    <a:pt x="237" y="1104"/>
                  </a:lnTo>
                  <a:lnTo>
                    <a:pt x="199" y="1101"/>
                  </a:lnTo>
                  <a:lnTo>
                    <a:pt x="163" y="1091"/>
                  </a:lnTo>
                  <a:lnTo>
                    <a:pt x="129" y="1076"/>
                  </a:lnTo>
                  <a:lnTo>
                    <a:pt x="97" y="1057"/>
                  </a:lnTo>
                  <a:lnTo>
                    <a:pt x="70" y="1034"/>
                  </a:lnTo>
                  <a:lnTo>
                    <a:pt x="45" y="1006"/>
                  </a:lnTo>
                  <a:lnTo>
                    <a:pt x="26" y="975"/>
                  </a:lnTo>
                  <a:lnTo>
                    <a:pt x="12" y="940"/>
                  </a:lnTo>
                  <a:lnTo>
                    <a:pt x="2" y="904"/>
                  </a:lnTo>
                  <a:lnTo>
                    <a:pt x="0" y="865"/>
                  </a:lnTo>
                  <a:lnTo>
                    <a:pt x="0" y="239"/>
                  </a:lnTo>
                  <a:lnTo>
                    <a:pt x="2" y="201"/>
                  </a:lnTo>
                  <a:lnTo>
                    <a:pt x="12" y="164"/>
                  </a:lnTo>
                  <a:lnTo>
                    <a:pt x="26" y="129"/>
                  </a:lnTo>
                  <a:lnTo>
                    <a:pt x="45" y="98"/>
                  </a:lnTo>
                  <a:lnTo>
                    <a:pt x="70" y="71"/>
                  </a:lnTo>
                  <a:lnTo>
                    <a:pt x="97" y="47"/>
                  </a:lnTo>
                  <a:lnTo>
                    <a:pt x="128" y="28"/>
                  </a:lnTo>
                  <a:lnTo>
                    <a:pt x="163" y="13"/>
                  </a:lnTo>
                  <a:lnTo>
                    <a:pt x="199" y="3"/>
                  </a:lnTo>
                  <a:lnTo>
                    <a:pt x="237"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7" name="Freeform 64"/>
            <p:cNvSpPr/>
            <p:nvPr/>
          </p:nvSpPr>
          <p:spPr bwMode="auto">
            <a:xfrm>
              <a:off x="4814889" y="2060575"/>
              <a:ext cx="136525" cy="22225"/>
            </a:xfrm>
            <a:custGeom>
              <a:avLst/>
              <a:gdLst>
                <a:gd name="T0" fmla="*/ 69 w 856"/>
                <a:gd name="T1" fmla="*/ 0 h 141"/>
                <a:gd name="T2" fmla="*/ 785 w 856"/>
                <a:gd name="T3" fmla="*/ 0 h 141"/>
                <a:gd name="T4" fmla="*/ 804 w 856"/>
                <a:gd name="T5" fmla="*/ 3 h 141"/>
                <a:gd name="T6" fmla="*/ 821 w 856"/>
                <a:gd name="T7" fmla="*/ 10 h 141"/>
                <a:gd name="T8" fmla="*/ 836 w 856"/>
                <a:gd name="T9" fmla="*/ 21 h 141"/>
                <a:gd name="T10" fmla="*/ 846 w 856"/>
                <a:gd name="T11" fmla="*/ 35 h 141"/>
                <a:gd name="T12" fmla="*/ 854 w 856"/>
                <a:gd name="T13" fmla="*/ 52 h 141"/>
                <a:gd name="T14" fmla="*/ 856 w 856"/>
                <a:gd name="T15" fmla="*/ 70 h 141"/>
                <a:gd name="T16" fmla="*/ 854 w 856"/>
                <a:gd name="T17" fmla="*/ 89 h 141"/>
                <a:gd name="T18" fmla="*/ 846 w 856"/>
                <a:gd name="T19" fmla="*/ 106 h 141"/>
                <a:gd name="T20" fmla="*/ 836 w 856"/>
                <a:gd name="T21" fmla="*/ 120 h 141"/>
                <a:gd name="T22" fmla="*/ 821 w 856"/>
                <a:gd name="T23" fmla="*/ 132 h 141"/>
                <a:gd name="T24" fmla="*/ 804 w 856"/>
                <a:gd name="T25" fmla="*/ 139 h 141"/>
                <a:gd name="T26" fmla="*/ 785 w 856"/>
                <a:gd name="T27" fmla="*/ 141 h 141"/>
                <a:gd name="T28" fmla="*/ 69 w 856"/>
                <a:gd name="T29" fmla="*/ 141 h 141"/>
                <a:gd name="T30" fmla="*/ 51 w 856"/>
                <a:gd name="T31" fmla="*/ 138 h 141"/>
                <a:gd name="T32" fmla="*/ 34 w 856"/>
                <a:gd name="T33" fmla="*/ 132 h 141"/>
                <a:gd name="T34" fmla="*/ 20 w 856"/>
                <a:gd name="T35" fmla="*/ 120 h 141"/>
                <a:gd name="T36" fmla="*/ 9 w 856"/>
                <a:gd name="T37" fmla="*/ 106 h 141"/>
                <a:gd name="T38" fmla="*/ 2 w 856"/>
                <a:gd name="T39" fmla="*/ 89 h 141"/>
                <a:gd name="T40" fmla="*/ 0 w 856"/>
                <a:gd name="T41" fmla="*/ 70 h 141"/>
                <a:gd name="T42" fmla="*/ 2 w 856"/>
                <a:gd name="T43" fmla="*/ 52 h 141"/>
                <a:gd name="T44" fmla="*/ 9 w 856"/>
                <a:gd name="T45" fmla="*/ 35 h 141"/>
                <a:gd name="T46" fmla="*/ 20 w 856"/>
                <a:gd name="T47" fmla="*/ 21 h 141"/>
                <a:gd name="T48" fmla="*/ 34 w 856"/>
                <a:gd name="T49" fmla="*/ 10 h 141"/>
                <a:gd name="T50" fmla="*/ 51 w 856"/>
                <a:gd name="T51" fmla="*/ 3 h 141"/>
                <a:gd name="T52" fmla="*/ 69 w 856"/>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6" h="141">
                  <a:moveTo>
                    <a:pt x="69" y="0"/>
                  </a:moveTo>
                  <a:lnTo>
                    <a:pt x="785" y="0"/>
                  </a:lnTo>
                  <a:lnTo>
                    <a:pt x="804" y="3"/>
                  </a:lnTo>
                  <a:lnTo>
                    <a:pt x="821" y="10"/>
                  </a:lnTo>
                  <a:lnTo>
                    <a:pt x="836" y="21"/>
                  </a:lnTo>
                  <a:lnTo>
                    <a:pt x="846" y="35"/>
                  </a:lnTo>
                  <a:lnTo>
                    <a:pt x="854" y="52"/>
                  </a:lnTo>
                  <a:lnTo>
                    <a:pt x="856" y="70"/>
                  </a:lnTo>
                  <a:lnTo>
                    <a:pt x="854" y="89"/>
                  </a:lnTo>
                  <a:lnTo>
                    <a:pt x="846" y="106"/>
                  </a:lnTo>
                  <a:lnTo>
                    <a:pt x="836" y="120"/>
                  </a:lnTo>
                  <a:lnTo>
                    <a:pt x="821" y="132"/>
                  </a:lnTo>
                  <a:lnTo>
                    <a:pt x="804" y="139"/>
                  </a:lnTo>
                  <a:lnTo>
                    <a:pt x="785" y="141"/>
                  </a:lnTo>
                  <a:lnTo>
                    <a:pt x="69" y="141"/>
                  </a:lnTo>
                  <a:lnTo>
                    <a:pt x="51" y="138"/>
                  </a:lnTo>
                  <a:lnTo>
                    <a:pt x="34" y="132"/>
                  </a:lnTo>
                  <a:lnTo>
                    <a:pt x="20" y="120"/>
                  </a:lnTo>
                  <a:lnTo>
                    <a:pt x="9" y="106"/>
                  </a:lnTo>
                  <a:lnTo>
                    <a:pt x="2" y="89"/>
                  </a:lnTo>
                  <a:lnTo>
                    <a:pt x="0" y="70"/>
                  </a:lnTo>
                  <a:lnTo>
                    <a:pt x="2" y="52"/>
                  </a:lnTo>
                  <a:lnTo>
                    <a:pt x="9" y="35"/>
                  </a:lnTo>
                  <a:lnTo>
                    <a:pt x="20" y="21"/>
                  </a:lnTo>
                  <a:lnTo>
                    <a:pt x="34" y="10"/>
                  </a:lnTo>
                  <a:lnTo>
                    <a:pt x="51" y="3"/>
                  </a:lnTo>
                  <a:lnTo>
                    <a:pt x="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8" name="Freeform 65"/>
            <p:cNvSpPr/>
            <p:nvPr/>
          </p:nvSpPr>
          <p:spPr bwMode="auto">
            <a:xfrm>
              <a:off x="4814889" y="2101850"/>
              <a:ext cx="136525" cy="22225"/>
            </a:xfrm>
            <a:custGeom>
              <a:avLst/>
              <a:gdLst>
                <a:gd name="T0" fmla="*/ 69 w 857"/>
                <a:gd name="T1" fmla="*/ 0 h 141"/>
                <a:gd name="T2" fmla="*/ 786 w 857"/>
                <a:gd name="T3" fmla="*/ 0 h 141"/>
                <a:gd name="T4" fmla="*/ 805 w 857"/>
                <a:gd name="T5" fmla="*/ 3 h 141"/>
                <a:gd name="T6" fmla="*/ 822 w 857"/>
                <a:gd name="T7" fmla="*/ 10 h 141"/>
                <a:gd name="T8" fmla="*/ 836 w 857"/>
                <a:gd name="T9" fmla="*/ 21 h 141"/>
                <a:gd name="T10" fmla="*/ 848 w 857"/>
                <a:gd name="T11" fmla="*/ 35 h 141"/>
                <a:gd name="T12" fmla="*/ 854 w 857"/>
                <a:gd name="T13" fmla="*/ 52 h 141"/>
                <a:gd name="T14" fmla="*/ 857 w 857"/>
                <a:gd name="T15" fmla="*/ 71 h 141"/>
                <a:gd name="T16" fmla="*/ 854 w 857"/>
                <a:gd name="T17" fmla="*/ 90 h 141"/>
                <a:gd name="T18" fmla="*/ 848 w 857"/>
                <a:gd name="T19" fmla="*/ 107 h 141"/>
                <a:gd name="T20" fmla="*/ 836 w 857"/>
                <a:gd name="T21" fmla="*/ 121 h 141"/>
                <a:gd name="T22" fmla="*/ 822 w 857"/>
                <a:gd name="T23" fmla="*/ 131 h 141"/>
                <a:gd name="T24" fmla="*/ 805 w 857"/>
                <a:gd name="T25" fmla="*/ 139 h 141"/>
                <a:gd name="T26" fmla="*/ 786 w 857"/>
                <a:gd name="T27" fmla="*/ 141 h 141"/>
                <a:gd name="T28" fmla="*/ 69 w 857"/>
                <a:gd name="T29" fmla="*/ 141 h 141"/>
                <a:gd name="T30" fmla="*/ 51 w 857"/>
                <a:gd name="T31" fmla="*/ 139 h 141"/>
                <a:gd name="T32" fmla="*/ 34 w 857"/>
                <a:gd name="T33" fmla="*/ 131 h 141"/>
                <a:gd name="T34" fmla="*/ 20 w 857"/>
                <a:gd name="T35" fmla="*/ 121 h 141"/>
                <a:gd name="T36" fmla="*/ 9 w 857"/>
                <a:gd name="T37" fmla="*/ 107 h 141"/>
                <a:gd name="T38" fmla="*/ 2 w 857"/>
                <a:gd name="T39" fmla="*/ 90 h 141"/>
                <a:gd name="T40" fmla="*/ 0 w 857"/>
                <a:gd name="T41" fmla="*/ 71 h 141"/>
                <a:gd name="T42" fmla="*/ 2 w 857"/>
                <a:gd name="T43" fmla="*/ 52 h 141"/>
                <a:gd name="T44" fmla="*/ 9 w 857"/>
                <a:gd name="T45" fmla="*/ 35 h 141"/>
                <a:gd name="T46" fmla="*/ 20 w 857"/>
                <a:gd name="T47" fmla="*/ 21 h 141"/>
                <a:gd name="T48" fmla="*/ 34 w 857"/>
                <a:gd name="T49" fmla="*/ 10 h 141"/>
                <a:gd name="T50" fmla="*/ 51 w 857"/>
                <a:gd name="T51" fmla="*/ 3 h 141"/>
                <a:gd name="T52" fmla="*/ 69 w 857"/>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7" h="141">
                  <a:moveTo>
                    <a:pt x="69" y="0"/>
                  </a:moveTo>
                  <a:lnTo>
                    <a:pt x="786" y="0"/>
                  </a:lnTo>
                  <a:lnTo>
                    <a:pt x="805" y="3"/>
                  </a:lnTo>
                  <a:lnTo>
                    <a:pt x="822" y="10"/>
                  </a:lnTo>
                  <a:lnTo>
                    <a:pt x="836" y="21"/>
                  </a:lnTo>
                  <a:lnTo>
                    <a:pt x="848" y="35"/>
                  </a:lnTo>
                  <a:lnTo>
                    <a:pt x="854" y="52"/>
                  </a:lnTo>
                  <a:lnTo>
                    <a:pt x="857" y="71"/>
                  </a:lnTo>
                  <a:lnTo>
                    <a:pt x="854" y="90"/>
                  </a:lnTo>
                  <a:lnTo>
                    <a:pt x="848" y="107"/>
                  </a:lnTo>
                  <a:lnTo>
                    <a:pt x="836" y="121"/>
                  </a:lnTo>
                  <a:lnTo>
                    <a:pt x="822" y="131"/>
                  </a:lnTo>
                  <a:lnTo>
                    <a:pt x="805" y="139"/>
                  </a:lnTo>
                  <a:lnTo>
                    <a:pt x="786" y="141"/>
                  </a:lnTo>
                  <a:lnTo>
                    <a:pt x="69" y="141"/>
                  </a:lnTo>
                  <a:lnTo>
                    <a:pt x="51" y="139"/>
                  </a:lnTo>
                  <a:lnTo>
                    <a:pt x="34" y="131"/>
                  </a:lnTo>
                  <a:lnTo>
                    <a:pt x="20" y="121"/>
                  </a:lnTo>
                  <a:lnTo>
                    <a:pt x="9" y="107"/>
                  </a:lnTo>
                  <a:lnTo>
                    <a:pt x="2" y="90"/>
                  </a:lnTo>
                  <a:lnTo>
                    <a:pt x="0" y="71"/>
                  </a:lnTo>
                  <a:lnTo>
                    <a:pt x="2" y="52"/>
                  </a:lnTo>
                  <a:lnTo>
                    <a:pt x="9" y="35"/>
                  </a:lnTo>
                  <a:lnTo>
                    <a:pt x="20" y="21"/>
                  </a:lnTo>
                  <a:lnTo>
                    <a:pt x="34" y="10"/>
                  </a:lnTo>
                  <a:lnTo>
                    <a:pt x="51" y="3"/>
                  </a:lnTo>
                  <a:lnTo>
                    <a:pt x="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19" name="矩形 18"/>
          <p:cNvSpPr/>
          <p:nvPr/>
        </p:nvSpPr>
        <p:spPr>
          <a:xfrm>
            <a:off x="5010021" y="3692492"/>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5041588" y="4835695"/>
            <a:ext cx="1545747" cy="717825"/>
          </a:xfrm>
          <a:prstGeom prst="rect">
            <a:avLst/>
          </a:prstGeom>
          <a:noFill/>
        </p:spPr>
        <p:txBody>
          <a:bodyPr wrap="square" rtlCol="0">
            <a:spAutoFit/>
          </a:bodyPr>
          <a:lstStyle/>
          <a:p>
            <a:pPr algn="ctr">
              <a:lnSpc>
                <a:spcPct val="130000"/>
              </a:lnSpc>
            </a:pPr>
            <a:r>
              <a:rPr kumimoji="1" lang="zh-CN" altLang="en-US" sz="1100" dirty="0">
                <a:solidFill>
                  <a:schemeClr val="bg1">
                    <a:lumMod val="50000"/>
                  </a:schemeClr>
                </a:solidFill>
                <a:latin typeface="+mn-ea"/>
                <a:cs typeface="+mn-ea"/>
                <a:sym typeface="+mn-lt"/>
              </a:rPr>
              <a:t>感谢您使用我们的</a:t>
            </a:r>
            <a:r>
              <a:rPr kumimoji="1" lang="en-US" altLang="zh-CN" sz="1100" dirty="0">
                <a:solidFill>
                  <a:schemeClr val="bg1">
                    <a:lumMod val="50000"/>
                  </a:schemeClr>
                </a:solidFill>
                <a:latin typeface="+mn-ea"/>
                <a:cs typeface="+mn-ea"/>
                <a:sym typeface="+mn-lt"/>
              </a:rPr>
              <a:t>PPT</a:t>
            </a:r>
            <a:r>
              <a:rPr kumimoji="1" lang="zh-CN" altLang="en-US" sz="1100" dirty="0">
                <a:solidFill>
                  <a:schemeClr val="bg1">
                    <a:lumMod val="50000"/>
                  </a:schemeClr>
                </a:solidFill>
                <a:latin typeface="+mn-ea"/>
                <a:cs typeface="+mn-ea"/>
                <a:sym typeface="+mn-lt"/>
              </a:rPr>
              <a:t>模板，请在此输入您需要的文字内容</a:t>
            </a:r>
          </a:p>
        </p:txBody>
      </p:sp>
      <p:sp>
        <p:nvSpPr>
          <p:cNvPr id="21" name="文本框 20"/>
          <p:cNvSpPr txBox="1"/>
          <p:nvPr/>
        </p:nvSpPr>
        <p:spPr>
          <a:xfrm>
            <a:off x="5219680" y="4486480"/>
            <a:ext cx="1189562"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请输入标题</a:t>
            </a:r>
          </a:p>
        </p:txBody>
      </p:sp>
      <p:grpSp>
        <p:nvGrpSpPr>
          <p:cNvPr id="22" name="Group 114"/>
          <p:cNvGrpSpPr/>
          <p:nvPr/>
        </p:nvGrpSpPr>
        <p:grpSpPr>
          <a:xfrm>
            <a:off x="5558028" y="3957591"/>
            <a:ext cx="512866" cy="442126"/>
            <a:chOff x="4411663" y="2727325"/>
            <a:chExt cx="552451" cy="476251"/>
          </a:xfrm>
          <a:solidFill>
            <a:srgbClr val="000928"/>
          </a:solidFill>
        </p:grpSpPr>
        <p:sp>
          <p:nvSpPr>
            <p:cNvPr id="23" name="Freeform 153"/>
            <p:cNvSpPr/>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4" name="Freeform 154"/>
            <p:cNvSpPr/>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5" name="Freeform 155"/>
            <p:cNvSpPr/>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6" name="Freeform 156"/>
            <p:cNvSpPr/>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27" name="矩形 26"/>
          <p:cNvSpPr/>
          <p:nvPr/>
        </p:nvSpPr>
        <p:spPr>
          <a:xfrm>
            <a:off x="6921082" y="3692492"/>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6952649" y="4835695"/>
            <a:ext cx="1545747" cy="717825"/>
          </a:xfrm>
          <a:prstGeom prst="rect">
            <a:avLst/>
          </a:prstGeom>
          <a:noFill/>
        </p:spPr>
        <p:txBody>
          <a:bodyPr wrap="square" rtlCol="0">
            <a:spAutoFit/>
          </a:bodyPr>
          <a:lstStyle/>
          <a:p>
            <a:pPr algn="ctr">
              <a:lnSpc>
                <a:spcPct val="130000"/>
              </a:lnSpc>
            </a:pPr>
            <a:r>
              <a:rPr kumimoji="1" lang="zh-CN" altLang="en-US" sz="1100" dirty="0">
                <a:solidFill>
                  <a:schemeClr val="bg1">
                    <a:lumMod val="50000"/>
                  </a:schemeClr>
                </a:solidFill>
                <a:latin typeface="+mn-ea"/>
                <a:cs typeface="+mn-ea"/>
                <a:sym typeface="+mn-lt"/>
              </a:rPr>
              <a:t>感谢您使用我们的</a:t>
            </a:r>
            <a:r>
              <a:rPr kumimoji="1" lang="en-US" altLang="zh-CN" sz="1100" dirty="0">
                <a:solidFill>
                  <a:schemeClr val="bg1">
                    <a:lumMod val="50000"/>
                  </a:schemeClr>
                </a:solidFill>
                <a:latin typeface="+mn-ea"/>
                <a:cs typeface="+mn-ea"/>
                <a:sym typeface="+mn-lt"/>
              </a:rPr>
              <a:t>PPT</a:t>
            </a:r>
            <a:r>
              <a:rPr kumimoji="1" lang="zh-CN" altLang="en-US" sz="1100" dirty="0">
                <a:solidFill>
                  <a:schemeClr val="bg1">
                    <a:lumMod val="50000"/>
                  </a:schemeClr>
                </a:solidFill>
                <a:latin typeface="+mn-ea"/>
                <a:cs typeface="+mn-ea"/>
                <a:sym typeface="+mn-lt"/>
              </a:rPr>
              <a:t>模板，请在此输入您需要的文字内容</a:t>
            </a:r>
          </a:p>
        </p:txBody>
      </p:sp>
      <p:sp>
        <p:nvSpPr>
          <p:cNvPr id="29" name="文本框 28"/>
          <p:cNvSpPr txBox="1"/>
          <p:nvPr/>
        </p:nvSpPr>
        <p:spPr>
          <a:xfrm>
            <a:off x="7130741" y="4486480"/>
            <a:ext cx="1189562" cy="307777"/>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请输入标题</a:t>
            </a:r>
          </a:p>
        </p:txBody>
      </p:sp>
      <p:grpSp>
        <p:nvGrpSpPr>
          <p:cNvPr id="30" name="Group 111"/>
          <p:cNvGrpSpPr/>
          <p:nvPr/>
        </p:nvGrpSpPr>
        <p:grpSpPr>
          <a:xfrm>
            <a:off x="7514872" y="3965944"/>
            <a:ext cx="444450" cy="443173"/>
            <a:chOff x="8153400" y="2690813"/>
            <a:chExt cx="552450" cy="550862"/>
          </a:xfrm>
          <a:solidFill>
            <a:srgbClr val="000928"/>
          </a:solidFill>
        </p:grpSpPr>
        <p:sp>
          <p:nvSpPr>
            <p:cNvPr id="31" name="Freeform 123"/>
            <p:cNvSpPr/>
            <p:nvPr/>
          </p:nvSpPr>
          <p:spPr bwMode="auto">
            <a:xfrm>
              <a:off x="8315325" y="2835275"/>
              <a:ext cx="228600" cy="239712"/>
            </a:xfrm>
            <a:custGeom>
              <a:avLst/>
              <a:gdLst>
                <a:gd name="T0" fmla="*/ 803 w 1447"/>
                <a:gd name="T1" fmla="*/ 4 h 1516"/>
                <a:gd name="T2" fmla="*/ 937 w 1447"/>
                <a:gd name="T3" fmla="*/ 47 h 1516"/>
                <a:gd name="T4" fmla="*/ 1045 w 1447"/>
                <a:gd name="T5" fmla="*/ 131 h 1516"/>
                <a:gd name="T6" fmla="*/ 1117 w 1447"/>
                <a:gd name="T7" fmla="*/ 249 h 1516"/>
                <a:gd name="T8" fmla="*/ 1143 w 1447"/>
                <a:gd name="T9" fmla="*/ 388 h 1516"/>
                <a:gd name="T10" fmla="*/ 1134 w 1447"/>
                <a:gd name="T11" fmla="*/ 803 h 1516"/>
                <a:gd name="T12" fmla="*/ 1093 w 1447"/>
                <a:gd name="T13" fmla="*/ 884 h 1516"/>
                <a:gd name="T14" fmla="*/ 1095 w 1447"/>
                <a:gd name="T15" fmla="*/ 1191 h 1516"/>
                <a:gd name="T16" fmla="*/ 1188 w 1447"/>
                <a:gd name="T17" fmla="*/ 1242 h 1516"/>
                <a:gd name="T18" fmla="*/ 1308 w 1447"/>
                <a:gd name="T19" fmla="*/ 1315 h 1516"/>
                <a:gd name="T20" fmla="*/ 1418 w 1447"/>
                <a:gd name="T21" fmla="*/ 1388 h 1516"/>
                <a:gd name="T22" fmla="*/ 1447 w 1447"/>
                <a:gd name="T23" fmla="*/ 1434 h 1516"/>
                <a:gd name="T24" fmla="*/ 1435 w 1447"/>
                <a:gd name="T25" fmla="*/ 1486 h 1516"/>
                <a:gd name="T26" fmla="*/ 1394 w 1447"/>
                <a:gd name="T27" fmla="*/ 1513 h 1516"/>
                <a:gd name="T28" fmla="*/ 1349 w 1447"/>
                <a:gd name="T29" fmla="*/ 1510 h 1516"/>
                <a:gd name="T30" fmla="*/ 1233 w 1447"/>
                <a:gd name="T31" fmla="*/ 1433 h 1516"/>
                <a:gd name="T32" fmla="*/ 1119 w 1447"/>
                <a:gd name="T33" fmla="*/ 1364 h 1516"/>
                <a:gd name="T34" fmla="*/ 1032 w 1447"/>
                <a:gd name="T35" fmla="*/ 1316 h 1516"/>
                <a:gd name="T36" fmla="*/ 980 w 1447"/>
                <a:gd name="T37" fmla="*/ 1290 h 1516"/>
                <a:gd name="T38" fmla="*/ 941 w 1447"/>
                <a:gd name="T39" fmla="*/ 1250 h 1516"/>
                <a:gd name="T40" fmla="*/ 932 w 1447"/>
                <a:gd name="T41" fmla="*/ 872 h 1516"/>
                <a:gd name="T42" fmla="*/ 950 w 1447"/>
                <a:gd name="T43" fmla="*/ 826 h 1516"/>
                <a:gd name="T44" fmla="*/ 993 w 1447"/>
                <a:gd name="T45" fmla="*/ 783 h 1516"/>
                <a:gd name="T46" fmla="*/ 1003 w 1447"/>
                <a:gd name="T47" fmla="*/ 388 h 1516"/>
                <a:gd name="T48" fmla="*/ 975 w 1447"/>
                <a:gd name="T49" fmla="*/ 275 h 1516"/>
                <a:gd name="T50" fmla="*/ 902 w 1447"/>
                <a:gd name="T51" fmla="*/ 189 h 1516"/>
                <a:gd name="T52" fmla="*/ 796 w 1447"/>
                <a:gd name="T53" fmla="*/ 144 h 1516"/>
                <a:gd name="T54" fmla="*/ 640 w 1447"/>
                <a:gd name="T55" fmla="*/ 144 h 1516"/>
                <a:gd name="T56" fmla="*/ 533 w 1447"/>
                <a:gd name="T57" fmla="*/ 189 h 1516"/>
                <a:gd name="T58" fmla="*/ 459 w 1447"/>
                <a:gd name="T59" fmla="*/ 275 h 1516"/>
                <a:gd name="T60" fmla="*/ 432 w 1447"/>
                <a:gd name="T61" fmla="*/ 388 h 1516"/>
                <a:gd name="T62" fmla="*/ 442 w 1447"/>
                <a:gd name="T63" fmla="*/ 783 h 1516"/>
                <a:gd name="T64" fmla="*/ 485 w 1447"/>
                <a:gd name="T65" fmla="*/ 826 h 1516"/>
                <a:gd name="T66" fmla="*/ 503 w 1447"/>
                <a:gd name="T67" fmla="*/ 872 h 1516"/>
                <a:gd name="T68" fmla="*/ 494 w 1447"/>
                <a:gd name="T69" fmla="*/ 1250 h 1516"/>
                <a:gd name="T70" fmla="*/ 454 w 1447"/>
                <a:gd name="T71" fmla="*/ 1290 h 1516"/>
                <a:gd name="T72" fmla="*/ 400 w 1447"/>
                <a:gd name="T73" fmla="*/ 1317 h 1516"/>
                <a:gd name="T74" fmla="*/ 311 w 1447"/>
                <a:gd name="T75" fmla="*/ 1366 h 1516"/>
                <a:gd name="T76" fmla="*/ 196 w 1447"/>
                <a:gd name="T77" fmla="*/ 1436 h 1516"/>
                <a:gd name="T78" fmla="*/ 93 w 1447"/>
                <a:gd name="T79" fmla="*/ 1502 h 1516"/>
                <a:gd name="T80" fmla="*/ 41 w 1447"/>
                <a:gd name="T81" fmla="*/ 1500 h 1516"/>
                <a:gd name="T82" fmla="*/ 3 w 1447"/>
                <a:gd name="T83" fmla="*/ 1459 h 1516"/>
                <a:gd name="T84" fmla="*/ 6 w 1447"/>
                <a:gd name="T85" fmla="*/ 1406 h 1516"/>
                <a:gd name="T86" fmla="*/ 75 w 1447"/>
                <a:gd name="T87" fmla="*/ 1346 h 1516"/>
                <a:gd name="T88" fmla="*/ 205 w 1447"/>
                <a:gd name="T89" fmla="*/ 1265 h 1516"/>
                <a:gd name="T90" fmla="*/ 310 w 1447"/>
                <a:gd name="T91" fmla="*/ 1206 h 1516"/>
                <a:gd name="T92" fmla="*/ 361 w 1447"/>
                <a:gd name="T93" fmla="*/ 907 h 1516"/>
                <a:gd name="T94" fmla="*/ 302 w 1447"/>
                <a:gd name="T95" fmla="*/ 814 h 1516"/>
                <a:gd name="T96" fmla="*/ 291 w 1447"/>
                <a:gd name="T97" fmla="*/ 388 h 1516"/>
                <a:gd name="T98" fmla="*/ 316 w 1447"/>
                <a:gd name="T99" fmla="*/ 249 h 1516"/>
                <a:gd name="T100" fmla="*/ 389 w 1447"/>
                <a:gd name="T101" fmla="*/ 131 h 1516"/>
                <a:gd name="T102" fmla="*/ 496 w 1447"/>
                <a:gd name="T103" fmla="*/ 47 h 1516"/>
                <a:gd name="T104" fmla="*/ 630 w 1447"/>
                <a:gd name="T105" fmla="*/ 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7" h="1516">
                  <a:moveTo>
                    <a:pt x="679" y="0"/>
                  </a:moveTo>
                  <a:lnTo>
                    <a:pt x="755" y="0"/>
                  </a:lnTo>
                  <a:lnTo>
                    <a:pt x="803" y="4"/>
                  </a:lnTo>
                  <a:lnTo>
                    <a:pt x="851" y="13"/>
                  </a:lnTo>
                  <a:lnTo>
                    <a:pt x="895" y="27"/>
                  </a:lnTo>
                  <a:lnTo>
                    <a:pt x="937" y="47"/>
                  </a:lnTo>
                  <a:lnTo>
                    <a:pt x="976" y="70"/>
                  </a:lnTo>
                  <a:lnTo>
                    <a:pt x="1013" y="98"/>
                  </a:lnTo>
                  <a:lnTo>
                    <a:pt x="1045" y="131"/>
                  </a:lnTo>
                  <a:lnTo>
                    <a:pt x="1073" y="166"/>
                  </a:lnTo>
                  <a:lnTo>
                    <a:pt x="1097" y="206"/>
                  </a:lnTo>
                  <a:lnTo>
                    <a:pt x="1117" y="249"/>
                  </a:lnTo>
                  <a:lnTo>
                    <a:pt x="1131" y="293"/>
                  </a:lnTo>
                  <a:lnTo>
                    <a:pt x="1139" y="340"/>
                  </a:lnTo>
                  <a:lnTo>
                    <a:pt x="1143" y="388"/>
                  </a:lnTo>
                  <a:lnTo>
                    <a:pt x="1143" y="741"/>
                  </a:lnTo>
                  <a:lnTo>
                    <a:pt x="1141" y="772"/>
                  </a:lnTo>
                  <a:lnTo>
                    <a:pt x="1134" y="803"/>
                  </a:lnTo>
                  <a:lnTo>
                    <a:pt x="1125" y="831"/>
                  </a:lnTo>
                  <a:lnTo>
                    <a:pt x="1110" y="858"/>
                  </a:lnTo>
                  <a:lnTo>
                    <a:pt x="1093" y="884"/>
                  </a:lnTo>
                  <a:lnTo>
                    <a:pt x="1072" y="907"/>
                  </a:lnTo>
                  <a:lnTo>
                    <a:pt x="1072" y="1179"/>
                  </a:lnTo>
                  <a:lnTo>
                    <a:pt x="1095" y="1191"/>
                  </a:lnTo>
                  <a:lnTo>
                    <a:pt x="1123" y="1205"/>
                  </a:lnTo>
                  <a:lnTo>
                    <a:pt x="1153" y="1222"/>
                  </a:lnTo>
                  <a:lnTo>
                    <a:pt x="1188" y="1242"/>
                  </a:lnTo>
                  <a:lnTo>
                    <a:pt x="1226" y="1264"/>
                  </a:lnTo>
                  <a:lnTo>
                    <a:pt x="1266" y="1288"/>
                  </a:lnTo>
                  <a:lnTo>
                    <a:pt x="1308" y="1315"/>
                  </a:lnTo>
                  <a:lnTo>
                    <a:pt x="1353" y="1343"/>
                  </a:lnTo>
                  <a:lnTo>
                    <a:pt x="1385" y="1365"/>
                  </a:lnTo>
                  <a:lnTo>
                    <a:pt x="1418" y="1388"/>
                  </a:lnTo>
                  <a:lnTo>
                    <a:pt x="1432" y="1401"/>
                  </a:lnTo>
                  <a:lnTo>
                    <a:pt x="1441" y="1417"/>
                  </a:lnTo>
                  <a:lnTo>
                    <a:pt x="1447" y="1434"/>
                  </a:lnTo>
                  <a:lnTo>
                    <a:pt x="1447" y="1451"/>
                  </a:lnTo>
                  <a:lnTo>
                    <a:pt x="1444" y="1469"/>
                  </a:lnTo>
                  <a:lnTo>
                    <a:pt x="1435" y="1486"/>
                  </a:lnTo>
                  <a:lnTo>
                    <a:pt x="1423" y="1499"/>
                  </a:lnTo>
                  <a:lnTo>
                    <a:pt x="1409" y="1508"/>
                  </a:lnTo>
                  <a:lnTo>
                    <a:pt x="1394" y="1513"/>
                  </a:lnTo>
                  <a:lnTo>
                    <a:pt x="1378" y="1516"/>
                  </a:lnTo>
                  <a:lnTo>
                    <a:pt x="1363" y="1515"/>
                  </a:lnTo>
                  <a:lnTo>
                    <a:pt x="1349" y="1510"/>
                  </a:lnTo>
                  <a:lnTo>
                    <a:pt x="1337" y="1503"/>
                  </a:lnTo>
                  <a:lnTo>
                    <a:pt x="1276" y="1460"/>
                  </a:lnTo>
                  <a:lnTo>
                    <a:pt x="1233" y="1433"/>
                  </a:lnTo>
                  <a:lnTo>
                    <a:pt x="1193" y="1408"/>
                  </a:lnTo>
                  <a:lnTo>
                    <a:pt x="1155" y="1385"/>
                  </a:lnTo>
                  <a:lnTo>
                    <a:pt x="1119" y="1364"/>
                  </a:lnTo>
                  <a:lnTo>
                    <a:pt x="1087" y="1345"/>
                  </a:lnTo>
                  <a:lnTo>
                    <a:pt x="1058" y="1329"/>
                  </a:lnTo>
                  <a:lnTo>
                    <a:pt x="1032" y="1316"/>
                  </a:lnTo>
                  <a:lnTo>
                    <a:pt x="1010" y="1304"/>
                  </a:lnTo>
                  <a:lnTo>
                    <a:pt x="993" y="1296"/>
                  </a:lnTo>
                  <a:lnTo>
                    <a:pt x="980" y="1290"/>
                  </a:lnTo>
                  <a:lnTo>
                    <a:pt x="964" y="1279"/>
                  </a:lnTo>
                  <a:lnTo>
                    <a:pt x="951" y="1265"/>
                  </a:lnTo>
                  <a:lnTo>
                    <a:pt x="941" y="1250"/>
                  </a:lnTo>
                  <a:lnTo>
                    <a:pt x="934" y="1232"/>
                  </a:lnTo>
                  <a:lnTo>
                    <a:pt x="932" y="1213"/>
                  </a:lnTo>
                  <a:lnTo>
                    <a:pt x="932" y="872"/>
                  </a:lnTo>
                  <a:lnTo>
                    <a:pt x="934" y="855"/>
                  </a:lnTo>
                  <a:lnTo>
                    <a:pt x="940" y="839"/>
                  </a:lnTo>
                  <a:lnTo>
                    <a:pt x="950" y="826"/>
                  </a:lnTo>
                  <a:lnTo>
                    <a:pt x="963" y="814"/>
                  </a:lnTo>
                  <a:lnTo>
                    <a:pt x="980" y="801"/>
                  </a:lnTo>
                  <a:lnTo>
                    <a:pt x="993" y="783"/>
                  </a:lnTo>
                  <a:lnTo>
                    <a:pt x="1000" y="763"/>
                  </a:lnTo>
                  <a:lnTo>
                    <a:pt x="1003" y="741"/>
                  </a:lnTo>
                  <a:lnTo>
                    <a:pt x="1003" y="388"/>
                  </a:lnTo>
                  <a:lnTo>
                    <a:pt x="1000" y="348"/>
                  </a:lnTo>
                  <a:lnTo>
                    <a:pt x="991" y="311"/>
                  </a:lnTo>
                  <a:lnTo>
                    <a:pt x="975" y="275"/>
                  </a:lnTo>
                  <a:lnTo>
                    <a:pt x="955" y="242"/>
                  </a:lnTo>
                  <a:lnTo>
                    <a:pt x="931" y="214"/>
                  </a:lnTo>
                  <a:lnTo>
                    <a:pt x="902" y="189"/>
                  </a:lnTo>
                  <a:lnTo>
                    <a:pt x="870" y="169"/>
                  </a:lnTo>
                  <a:lnTo>
                    <a:pt x="834" y="154"/>
                  </a:lnTo>
                  <a:lnTo>
                    <a:pt x="796" y="144"/>
                  </a:lnTo>
                  <a:lnTo>
                    <a:pt x="756" y="141"/>
                  </a:lnTo>
                  <a:lnTo>
                    <a:pt x="680" y="141"/>
                  </a:lnTo>
                  <a:lnTo>
                    <a:pt x="640" y="144"/>
                  </a:lnTo>
                  <a:lnTo>
                    <a:pt x="601" y="154"/>
                  </a:lnTo>
                  <a:lnTo>
                    <a:pt x="566" y="169"/>
                  </a:lnTo>
                  <a:lnTo>
                    <a:pt x="533" y="189"/>
                  </a:lnTo>
                  <a:lnTo>
                    <a:pt x="505" y="213"/>
                  </a:lnTo>
                  <a:lnTo>
                    <a:pt x="479" y="242"/>
                  </a:lnTo>
                  <a:lnTo>
                    <a:pt x="459" y="275"/>
                  </a:lnTo>
                  <a:lnTo>
                    <a:pt x="445" y="310"/>
                  </a:lnTo>
                  <a:lnTo>
                    <a:pt x="435" y="348"/>
                  </a:lnTo>
                  <a:lnTo>
                    <a:pt x="432" y="388"/>
                  </a:lnTo>
                  <a:lnTo>
                    <a:pt x="432" y="741"/>
                  </a:lnTo>
                  <a:lnTo>
                    <a:pt x="434" y="763"/>
                  </a:lnTo>
                  <a:lnTo>
                    <a:pt x="442" y="783"/>
                  </a:lnTo>
                  <a:lnTo>
                    <a:pt x="454" y="801"/>
                  </a:lnTo>
                  <a:lnTo>
                    <a:pt x="471" y="814"/>
                  </a:lnTo>
                  <a:lnTo>
                    <a:pt x="485" y="826"/>
                  </a:lnTo>
                  <a:lnTo>
                    <a:pt x="494" y="839"/>
                  </a:lnTo>
                  <a:lnTo>
                    <a:pt x="500" y="855"/>
                  </a:lnTo>
                  <a:lnTo>
                    <a:pt x="503" y="872"/>
                  </a:lnTo>
                  <a:lnTo>
                    <a:pt x="503" y="1213"/>
                  </a:lnTo>
                  <a:lnTo>
                    <a:pt x="500" y="1232"/>
                  </a:lnTo>
                  <a:lnTo>
                    <a:pt x="494" y="1250"/>
                  </a:lnTo>
                  <a:lnTo>
                    <a:pt x="484" y="1265"/>
                  </a:lnTo>
                  <a:lnTo>
                    <a:pt x="470" y="1279"/>
                  </a:lnTo>
                  <a:lnTo>
                    <a:pt x="454" y="1290"/>
                  </a:lnTo>
                  <a:lnTo>
                    <a:pt x="440" y="1296"/>
                  </a:lnTo>
                  <a:lnTo>
                    <a:pt x="422" y="1305"/>
                  </a:lnTo>
                  <a:lnTo>
                    <a:pt x="400" y="1317"/>
                  </a:lnTo>
                  <a:lnTo>
                    <a:pt x="374" y="1331"/>
                  </a:lnTo>
                  <a:lnTo>
                    <a:pt x="344" y="1347"/>
                  </a:lnTo>
                  <a:lnTo>
                    <a:pt x="311" y="1366"/>
                  </a:lnTo>
                  <a:lnTo>
                    <a:pt x="275" y="1387"/>
                  </a:lnTo>
                  <a:lnTo>
                    <a:pt x="237" y="1410"/>
                  </a:lnTo>
                  <a:lnTo>
                    <a:pt x="196" y="1436"/>
                  </a:lnTo>
                  <a:lnTo>
                    <a:pt x="153" y="1463"/>
                  </a:lnTo>
                  <a:lnTo>
                    <a:pt x="110" y="1492"/>
                  </a:lnTo>
                  <a:lnTo>
                    <a:pt x="93" y="1502"/>
                  </a:lnTo>
                  <a:lnTo>
                    <a:pt x="75" y="1505"/>
                  </a:lnTo>
                  <a:lnTo>
                    <a:pt x="58" y="1505"/>
                  </a:lnTo>
                  <a:lnTo>
                    <a:pt x="41" y="1500"/>
                  </a:lnTo>
                  <a:lnTo>
                    <a:pt x="25" y="1489"/>
                  </a:lnTo>
                  <a:lnTo>
                    <a:pt x="12" y="1476"/>
                  </a:lnTo>
                  <a:lnTo>
                    <a:pt x="3" y="1459"/>
                  </a:lnTo>
                  <a:lnTo>
                    <a:pt x="0" y="1441"/>
                  </a:lnTo>
                  <a:lnTo>
                    <a:pt x="1" y="1423"/>
                  </a:lnTo>
                  <a:lnTo>
                    <a:pt x="6" y="1406"/>
                  </a:lnTo>
                  <a:lnTo>
                    <a:pt x="15" y="1390"/>
                  </a:lnTo>
                  <a:lnTo>
                    <a:pt x="29" y="1378"/>
                  </a:lnTo>
                  <a:lnTo>
                    <a:pt x="75" y="1346"/>
                  </a:lnTo>
                  <a:lnTo>
                    <a:pt x="121" y="1317"/>
                  </a:lnTo>
                  <a:lnTo>
                    <a:pt x="164" y="1291"/>
                  </a:lnTo>
                  <a:lnTo>
                    <a:pt x="205" y="1265"/>
                  </a:lnTo>
                  <a:lnTo>
                    <a:pt x="243" y="1243"/>
                  </a:lnTo>
                  <a:lnTo>
                    <a:pt x="278" y="1223"/>
                  </a:lnTo>
                  <a:lnTo>
                    <a:pt x="310" y="1206"/>
                  </a:lnTo>
                  <a:lnTo>
                    <a:pt x="338" y="1192"/>
                  </a:lnTo>
                  <a:lnTo>
                    <a:pt x="361" y="1179"/>
                  </a:lnTo>
                  <a:lnTo>
                    <a:pt x="361" y="907"/>
                  </a:lnTo>
                  <a:lnTo>
                    <a:pt x="337" y="878"/>
                  </a:lnTo>
                  <a:lnTo>
                    <a:pt x="317" y="848"/>
                  </a:lnTo>
                  <a:lnTo>
                    <a:pt x="302" y="814"/>
                  </a:lnTo>
                  <a:lnTo>
                    <a:pt x="293" y="778"/>
                  </a:lnTo>
                  <a:lnTo>
                    <a:pt x="291" y="741"/>
                  </a:lnTo>
                  <a:lnTo>
                    <a:pt x="291" y="388"/>
                  </a:lnTo>
                  <a:lnTo>
                    <a:pt x="293" y="340"/>
                  </a:lnTo>
                  <a:lnTo>
                    <a:pt x="302" y="293"/>
                  </a:lnTo>
                  <a:lnTo>
                    <a:pt x="316" y="249"/>
                  </a:lnTo>
                  <a:lnTo>
                    <a:pt x="336" y="206"/>
                  </a:lnTo>
                  <a:lnTo>
                    <a:pt x="360" y="166"/>
                  </a:lnTo>
                  <a:lnTo>
                    <a:pt x="389" y="131"/>
                  </a:lnTo>
                  <a:lnTo>
                    <a:pt x="420" y="98"/>
                  </a:lnTo>
                  <a:lnTo>
                    <a:pt x="456" y="70"/>
                  </a:lnTo>
                  <a:lnTo>
                    <a:pt x="496" y="47"/>
                  </a:lnTo>
                  <a:lnTo>
                    <a:pt x="538" y="27"/>
                  </a:lnTo>
                  <a:lnTo>
                    <a:pt x="583" y="13"/>
                  </a:lnTo>
                  <a:lnTo>
                    <a:pt x="630" y="4"/>
                  </a:lnTo>
                  <a:lnTo>
                    <a:pt x="6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2" name="Freeform 124"/>
            <p:cNvSpPr>
              <a:spLocks noEditPoints="1"/>
            </p:cNvSpPr>
            <p:nvPr/>
          </p:nvSpPr>
          <p:spPr bwMode="auto">
            <a:xfrm>
              <a:off x="8153400" y="2690813"/>
              <a:ext cx="552450" cy="550862"/>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33" name="矩形 32"/>
          <p:cNvSpPr/>
          <p:nvPr/>
        </p:nvSpPr>
        <p:spPr>
          <a:xfrm>
            <a:off x="8832143" y="3032737"/>
            <a:ext cx="2290778" cy="2799045"/>
          </a:xfrm>
          <a:prstGeom prst="rect">
            <a:avLst/>
          </a:prstGeom>
          <a:solidFill>
            <a:srgbClr val="000928"/>
          </a:solidFill>
          <a:ln>
            <a:noFill/>
          </a:ln>
          <a:effectLst>
            <a:outerShdw blurRad="190500" sx="106000" sy="106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9204659" y="4566102"/>
            <a:ext cx="1545747" cy="717825"/>
          </a:xfrm>
          <a:prstGeom prst="rect">
            <a:avLst/>
          </a:prstGeom>
          <a:noFill/>
        </p:spPr>
        <p:txBody>
          <a:bodyPr wrap="square" rtlCol="0">
            <a:spAutoFit/>
          </a:bodyPr>
          <a:lstStyle/>
          <a:p>
            <a:pPr algn="ctr">
              <a:lnSpc>
                <a:spcPct val="130000"/>
              </a:lnSpc>
            </a:pPr>
            <a:r>
              <a:rPr kumimoji="1" lang="zh-CN" altLang="en-US" sz="1100" dirty="0">
                <a:solidFill>
                  <a:schemeClr val="bg1"/>
                </a:solidFill>
                <a:latin typeface="+mn-ea"/>
                <a:cs typeface="+mn-ea"/>
                <a:sym typeface="+mn-lt"/>
              </a:rPr>
              <a:t>感谢您使用我们的</a:t>
            </a:r>
            <a:r>
              <a:rPr kumimoji="1" lang="en-US" altLang="zh-CN" sz="1100" dirty="0">
                <a:solidFill>
                  <a:schemeClr val="bg1"/>
                </a:solidFill>
                <a:latin typeface="+mn-ea"/>
                <a:cs typeface="+mn-ea"/>
                <a:sym typeface="+mn-lt"/>
              </a:rPr>
              <a:t>PPT</a:t>
            </a:r>
            <a:r>
              <a:rPr kumimoji="1" lang="zh-CN" altLang="en-US" sz="1100" dirty="0">
                <a:solidFill>
                  <a:schemeClr val="bg1"/>
                </a:solidFill>
                <a:latin typeface="+mn-ea"/>
                <a:cs typeface="+mn-ea"/>
                <a:sym typeface="+mn-lt"/>
              </a:rPr>
              <a:t>模板，请在此输入您需要的文字内容</a:t>
            </a:r>
          </a:p>
        </p:txBody>
      </p:sp>
      <p:sp>
        <p:nvSpPr>
          <p:cNvPr id="35" name="文本框 34"/>
          <p:cNvSpPr txBox="1"/>
          <p:nvPr/>
        </p:nvSpPr>
        <p:spPr>
          <a:xfrm>
            <a:off x="9382751" y="4216887"/>
            <a:ext cx="1189562" cy="307777"/>
          </a:xfrm>
          <a:prstGeom prst="rect">
            <a:avLst/>
          </a:prstGeom>
          <a:noFill/>
        </p:spPr>
        <p:txBody>
          <a:bodyPr wrap="square" rtlCol="0">
            <a:spAutoFit/>
          </a:bodyPr>
          <a:lstStyle/>
          <a:p>
            <a:pPr algn="dist"/>
            <a:r>
              <a:rPr kumimoji="1" lang="zh-CN" altLang="en-US" sz="1400" dirty="0">
                <a:solidFill>
                  <a:schemeClr val="bg1"/>
                </a:solidFill>
                <a:latin typeface="+mn-ea"/>
                <a:cs typeface="+mn-ea"/>
                <a:sym typeface="+mn-lt"/>
              </a:rPr>
              <a:t>请输入标题</a:t>
            </a:r>
          </a:p>
        </p:txBody>
      </p:sp>
      <p:grpSp>
        <p:nvGrpSpPr>
          <p:cNvPr id="36" name="Group 114"/>
          <p:cNvGrpSpPr/>
          <p:nvPr/>
        </p:nvGrpSpPr>
        <p:grpSpPr>
          <a:xfrm>
            <a:off x="9699720" y="3460961"/>
            <a:ext cx="555625" cy="555625"/>
            <a:chOff x="654050" y="1917700"/>
            <a:chExt cx="555625" cy="555625"/>
          </a:xfrm>
          <a:solidFill>
            <a:schemeClr val="bg1"/>
          </a:solidFill>
        </p:grpSpPr>
        <p:sp>
          <p:nvSpPr>
            <p:cNvPr id="37" name="Freeform 81"/>
            <p:cNvSpPr>
              <a:spLocks noEditPoints="1"/>
            </p:cNvSpPr>
            <p:nvPr/>
          </p:nvSpPr>
          <p:spPr bwMode="auto">
            <a:xfrm>
              <a:off x="654050" y="1917700"/>
              <a:ext cx="555625" cy="555625"/>
            </a:xfrm>
            <a:custGeom>
              <a:avLst/>
              <a:gdLst>
                <a:gd name="T0" fmla="*/ 181 w 3504"/>
                <a:gd name="T1" fmla="*/ 3034 h 3504"/>
                <a:gd name="T2" fmla="*/ 181 w 3504"/>
                <a:gd name="T3" fmla="*/ 3188 h 3504"/>
                <a:gd name="T4" fmla="*/ 286 w 3504"/>
                <a:gd name="T5" fmla="*/ 3310 h 3504"/>
                <a:gd name="T6" fmla="*/ 440 w 3504"/>
                <a:gd name="T7" fmla="*/ 3332 h 3504"/>
                <a:gd name="T8" fmla="*/ 963 w 3504"/>
                <a:gd name="T9" fmla="*/ 2862 h 3504"/>
                <a:gd name="T10" fmla="*/ 1219 w 3504"/>
                <a:gd name="T11" fmla="*/ 2604 h 3504"/>
                <a:gd name="T12" fmla="*/ 1999 w 3504"/>
                <a:gd name="T13" fmla="*/ 193 h 3504"/>
                <a:gd name="T14" fmla="*/ 1640 w 3504"/>
                <a:gd name="T15" fmla="*/ 342 h 3504"/>
                <a:gd name="T16" fmla="*/ 1351 w 3504"/>
                <a:gd name="T17" fmla="*/ 611 h 3504"/>
                <a:gd name="T18" fmla="*/ 1177 w 3504"/>
                <a:gd name="T19" fmla="*/ 959 h 3504"/>
                <a:gd name="T20" fmla="*/ 1135 w 3504"/>
                <a:gd name="T21" fmla="*/ 1349 h 3504"/>
                <a:gd name="T22" fmla="*/ 1232 w 3504"/>
                <a:gd name="T23" fmla="*/ 1728 h 3504"/>
                <a:gd name="T24" fmla="*/ 1455 w 3504"/>
                <a:gd name="T25" fmla="*/ 2049 h 3504"/>
                <a:gd name="T26" fmla="*/ 1776 w 3504"/>
                <a:gd name="T27" fmla="*/ 2272 h 3504"/>
                <a:gd name="T28" fmla="*/ 2155 w 3504"/>
                <a:gd name="T29" fmla="*/ 2369 h 3504"/>
                <a:gd name="T30" fmla="*/ 2545 w 3504"/>
                <a:gd name="T31" fmla="*/ 2327 h 3504"/>
                <a:gd name="T32" fmla="*/ 2893 w 3504"/>
                <a:gd name="T33" fmla="*/ 2153 h 3504"/>
                <a:gd name="T34" fmla="*/ 3159 w 3504"/>
                <a:gd name="T35" fmla="*/ 1868 h 3504"/>
                <a:gd name="T36" fmla="*/ 3306 w 3504"/>
                <a:gd name="T37" fmla="*/ 1526 h 3504"/>
                <a:gd name="T38" fmla="*/ 3330 w 3504"/>
                <a:gd name="T39" fmla="*/ 1160 h 3504"/>
                <a:gd name="T40" fmla="*/ 3232 w 3504"/>
                <a:gd name="T41" fmla="*/ 803 h 3504"/>
                <a:gd name="T42" fmla="*/ 3013 w 3504"/>
                <a:gd name="T43" fmla="*/ 491 h 3504"/>
                <a:gd name="T44" fmla="*/ 2692 w 3504"/>
                <a:gd name="T45" fmla="*/ 267 h 3504"/>
                <a:gd name="T46" fmla="*/ 2314 w 3504"/>
                <a:gd name="T47" fmla="*/ 171 h 3504"/>
                <a:gd name="T48" fmla="*/ 2484 w 3504"/>
                <a:gd name="T49" fmla="*/ 25 h 3504"/>
                <a:gd name="T50" fmla="*/ 2868 w 3504"/>
                <a:gd name="T51" fmla="*/ 170 h 3504"/>
                <a:gd name="T52" fmla="*/ 3189 w 3504"/>
                <a:gd name="T53" fmla="*/ 434 h 3504"/>
                <a:gd name="T54" fmla="*/ 3407 w 3504"/>
                <a:gd name="T55" fmla="*/ 784 h 3504"/>
                <a:gd name="T56" fmla="*/ 3500 w 3504"/>
                <a:gd name="T57" fmla="*/ 1185 h 3504"/>
                <a:gd name="T58" fmla="*/ 3460 w 3504"/>
                <a:gd name="T59" fmla="*/ 1600 h 3504"/>
                <a:gd name="T60" fmla="*/ 3291 w 3504"/>
                <a:gd name="T61" fmla="*/ 1973 h 3504"/>
                <a:gd name="T62" fmla="*/ 3006 w 3504"/>
                <a:gd name="T63" fmla="*/ 2278 h 3504"/>
                <a:gd name="T64" fmla="*/ 2643 w 3504"/>
                <a:gd name="T65" fmla="*/ 2472 h 3504"/>
                <a:gd name="T66" fmla="*/ 2235 w 3504"/>
                <a:gd name="T67" fmla="*/ 2539 h 3504"/>
                <a:gd name="T68" fmla="*/ 1825 w 3504"/>
                <a:gd name="T69" fmla="*/ 2471 h 3504"/>
                <a:gd name="T70" fmla="*/ 1463 w 3504"/>
                <a:gd name="T71" fmla="*/ 2278 h 3504"/>
                <a:gd name="T72" fmla="*/ 1417 w 3504"/>
                <a:gd name="T73" fmla="*/ 2578 h 3504"/>
                <a:gd name="T74" fmla="*/ 1397 w 3504"/>
                <a:gd name="T75" fmla="*/ 2664 h 3504"/>
                <a:gd name="T76" fmla="*/ 520 w 3504"/>
                <a:gd name="T77" fmla="*/ 3483 h 3504"/>
                <a:gd name="T78" fmla="*/ 307 w 3504"/>
                <a:gd name="T79" fmla="*/ 3494 h 3504"/>
                <a:gd name="T80" fmla="*/ 115 w 3504"/>
                <a:gd name="T81" fmla="*/ 3389 h 3504"/>
                <a:gd name="T82" fmla="*/ 10 w 3504"/>
                <a:gd name="T83" fmla="*/ 3197 h 3504"/>
                <a:gd name="T84" fmla="*/ 21 w 3504"/>
                <a:gd name="T85" fmla="*/ 2984 h 3504"/>
                <a:gd name="T86" fmla="*/ 840 w 3504"/>
                <a:gd name="T87" fmla="*/ 2107 h 3504"/>
                <a:gd name="T88" fmla="*/ 941 w 3504"/>
                <a:gd name="T89" fmla="*/ 2095 h 3504"/>
                <a:gd name="T90" fmla="*/ 1179 w 3504"/>
                <a:gd name="T91" fmla="*/ 1973 h 3504"/>
                <a:gd name="T92" fmla="*/ 1008 w 3504"/>
                <a:gd name="T93" fmla="*/ 1600 h 3504"/>
                <a:gd name="T94" fmla="*/ 968 w 3504"/>
                <a:gd name="T95" fmla="*/ 1185 h 3504"/>
                <a:gd name="T96" fmla="*/ 1062 w 3504"/>
                <a:gd name="T97" fmla="*/ 784 h 3504"/>
                <a:gd name="T98" fmla="*/ 1280 w 3504"/>
                <a:gd name="T99" fmla="*/ 434 h 3504"/>
                <a:gd name="T100" fmla="*/ 1601 w 3504"/>
                <a:gd name="T101" fmla="*/ 170 h 3504"/>
                <a:gd name="T102" fmla="*/ 1985 w 3504"/>
                <a:gd name="T103" fmla="*/ 25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04" h="3504">
                  <a:moveTo>
                    <a:pt x="642" y="2541"/>
                  </a:moveTo>
                  <a:lnTo>
                    <a:pt x="233" y="2951"/>
                  </a:lnTo>
                  <a:lnTo>
                    <a:pt x="212" y="2976"/>
                  </a:lnTo>
                  <a:lnTo>
                    <a:pt x="194" y="3004"/>
                  </a:lnTo>
                  <a:lnTo>
                    <a:pt x="181" y="3034"/>
                  </a:lnTo>
                  <a:lnTo>
                    <a:pt x="172" y="3064"/>
                  </a:lnTo>
                  <a:lnTo>
                    <a:pt x="168" y="3096"/>
                  </a:lnTo>
                  <a:lnTo>
                    <a:pt x="168" y="3126"/>
                  </a:lnTo>
                  <a:lnTo>
                    <a:pt x="172" y="3158"/>
                  </a:lnTo>
                  <a:lnTo>
                    <a:pt x="181" y="3188"/>
                  </a:lnTo>
                  <a:lnTo>
                    <a:pt x="194" y="3218"/>
                  </a:lnTo>
                  <a:lnTo>
                    <a:pt x="212" y="3246"/>
                  </a:lnTo>
                  <a:lnTo>
                    <a:pt x="233" y="3271"/>
                  </a:lnTo>
                  <a:lnTo>
                    <a:pt x="258" y="3292"/>
                  </a:lnTo>
                  <a:lnTo>
                    <a:pt x="286" y="3310"/>
                  </a:lnTo>
                  <a:lnTo>
                    <a:pt x="316" y="3323"/>
                  </a:lnTo>
                  <a:lnTo>
                    <a:pt x="346" y="3332"/>
                  </a:lnTo>
                  <a:lnTo>
                    <a:pt x="378" y="3336"/>
                  </a:lnTo>
                  <a:lnTo>
                    <a:pt x="408" y="3336"/>
                  </a:lnTo>
                  <a:lnTo>
                    <a:pt x="440" y="3332"/>
                  </a:lnTo>
                  <a:lnTo>
                    <a:pt x="470" y="3323"/>
                  </a:lnTo>
                  <a:lnTo>
                    <a:pt x="500" y="3310"/>
                  </a:lnTo>
                  <a:lnTo>
                    <a:pt x="528" y="3292"/>
                  </a:lnTo>
                  <a:lnTo>
                    <a:pt x="553" y="3271"/>
                  </a:lnTo>
                  <a:lnTo>
                    <a:pt x="963" y="2862"/>
                  </a:lnTo>
                  <a:lnTo>
                    <a:pt x="642" y="2541"/>
                  </a:lnTo>
                  <a:close/>
                  <a:moveTo>
                    <a:pt x="900" y="2285"/>
                  </a:moveTo>
                  <a:lnTo>
                    <a:pt x="762" y="2423"/>
                  </a:lnTo>
                  <a:lnTo>
                    <a:pt x="1081" y="2742"/>
                  </a:lnTo>
                  <a:lnTo>
                    <a:pt x="1219" y="2604"/>
                  </a:lnTo>
                  <a:lnTo>
                    <a:pt x="900" y="2285"/>
                  </a:lnTo>
                  <a:close/>
                  <a:moveTo>
                    <a:pt x="2235" y="168"/>
                  </a:moveTo>
                  <a:lnTo>
                    <a:pt x="2155" y="171"/>
                  </a:lnTo>
                  <a:lnTo>
                    <a:pt x="2076" y="179"/>
                  </a:lnTo>
                  <a:lnTo>
                    <a:pt x="1999" y="193"/>
                  </a:lnTo>
                  <a:lnTo>
                    <a:pt x="1923" y="213"/>
                  </a:lnTo>
                  <a:lnTo>
                    <a:pt x="1849" y="238"/>
                  </a:lnTo>
                  <a:lnTo>
                    <a:pt x="1776" y="267"/>
                  </a:lnTo>
                  <a:lnTo>
                    <a:pt x="1707" y="301"/>
                  </a:lnTo>
                  <a:lnTo>
                    <a:pt x="1640" y="342"/>
                  </a:lnTo>
                  <a:lnTo>
                    <a:pt x="1575" y="386"/>
                  </a:lnTo>
                  <a:lnTo>
                    <a:pt x="1514" y="436"/>
                  </a:lnTo>
                  <a:lnTo>
                    <a:pt x="1455" y="491"/>
                  </a:lnTo>
                  <a:lnTo>
                    <a:pt x="1401" y="549"/>
                  </a:lnTo>
                  <a:lnTo>
                    <a:pt x="1351" y="611"/>
                  </a:lnTo>
                  <a:lnTo>
                    <a:pt x="1306" y="676"/>
                  </a:lnTo>
                  <a:lnTo>
                    <a:pt x="1267" y="743"/>
                  </a:lnTo>
                  <a:lnTo>
                    <a:pt x="1232" y="812"/>
                  </a:lnTo>
                  <a:lnTo>
                    <a:pt x="1202" y="884"/>
                  </a:lnTo>
                  <a:lnTo>
                    <a:pt x="1177" y="959"/>
                  </a:lnTo>
                  <a:lnTo>
                    <a:pt x="1157" y="1034"/>
                  </a:lnTo>
                  <a:lnTo>
                    <a:pt x="1143" y="1112"/>
                  </a:lnTo>
                  <a:lnTo>
                    <a:pt x="1135" y="1190"/>
                  </a:lnTo>
                  <a:lnTo>
                    <a:pt x="1133" y="1269"/>
                  </a:lnTo>
                  <a:lnTo>
                    <a:pt x="1135" y="1349"/>
                  </a:lnTo>
                  <a:lnTo>
                    <a:pt x="1143" y="1428"/>
                  </a:lnTo>
                  <a:lnTo>
                    <a:pt x="1157" y="1505"/>
                  </a:lnTo>
                  <a:lnTo>
                    <a:pt x="1177" y="1581"/>
                  </a:lnTo>
                  <a:lnTo>
                    <a:pt x="1202" y="1655"/>
                  </a:lnTo>
                  <a:lnTo>
                    <a:pt x="1232" y="1728"/>
                  </a:lnTo>
                  <a:lnTo>
                    <a:pt x="1267" y="1797"/>
                  </a:lnTo>
                  <a:lnTo>
                    <a:pt x="1306" y="1864"/>
                  </a:lnTo>
                  <a:lnTo>
                    <a:pt x="1351" y="1929"/>
                  </a:lnTo>
                  <a:lnTo>
                    <a:pt x="1401" y="1990"/>
                  </a:lnTo>
                  <a:lnTo>
                    <a:pt x="1455" y="2049"/>
                  </a:lnTo>
                  <a:lnTo>
                    <a:pt x="1514" y="2103"/>
                  </a:lnTo>
                  <a:lnTo>
                    <a:pt x="1575" y="2153"/>
                  </a:lnTo>
                  <a:lnTo>
                    <a:pt x="1640" y="2198"/>
                  </a:lnTo>
                  <a:lnTo>
                    <a:pt x="1707" y="2237"/>
                  </a:lnTo>
                  <a:lnTo>
                    <a:pt x="1776" y="2272"/>
                  </a:lnTo>
                  <a:lnTo>
                    <a:pt x="1849" y="2302"/>
                  </a:lnTo>
                  <a:lnTo>
                    <a:pt x="1923" y="2327"/>
                  </a:lnTo>
                  <a:lnTo>
                    <a:pt x="1999" y="2347"/>
                  </a:lnTo>
                  <a:lnTo>
                    <a:pt x="2076" y="2361"/>
                  </a:lnTo>
                  <a:lnTo>
                    <a:pt x="2155" y="2369"/>
                  </a:lnTo>
                  <a:lnTo>
                    <a:pt x="2235" y="2371"/>
                  </a:lnTo>
                  <a:lnTo>
                    <a:pt x="2314" y="2369"/>
                  </a:lnTo>
                  <a:lnTo>
                    <a:pt x="2392" y="2361"/>
                  </a:lnTo>
                  <a:lnTo>
                    <a:pt x="2470" y="2347"/>
                  </a:lnTo>
                  <a:lnTo>
                    <a:pt x="2545" y="2327"/>
                  </a:lnTo>
                  <a:lnTo>
                    <a:pt x="2620" y="2302"/>
                  </a:lnTo>
                  <a:lnTo>
                    <a:pt x="2692" y="2272"/>
                  </a:lnTo>
                  <a:lnTo>
                    <a:pt x="2761" y="2237"/>
                  </a:lnTo>
                  <a:lnTo>
                    <a:pt x="2828" y="2198"/>
                  </a:lnTo>
                  <a:lnTo>
                    <a:pt x="2893" y="2153"/>
                  </a:lnTo>
                  <a:lnTo>
                    <a:pt x="2955" y="2103"/>
                  </a:lnTo>
                  <a:lnTo>
                    <a:pt x="3013" y="2049"/>
                  </a:lnTo>
                  <a:lnTo>
                    <a:pt x="3066" y="1992"/>
                  </a:lnTo>
                  <a:lnTo>
                    <a:pt x="3115" y="1931"/>
                  </a:lnTo>
                  <a:lnTo>
                    <a:pt x="3159" y="1868"/>
                  </a:lnTo>
                  <a:lnTo>
                    <a:pt x="3198" y="1803"/>
                  </a:lnTo>
                  <a:lnTo>
                    <a:pt x="3232" y="1736"/>
                  </a:lnTo>
                  <a:lnTo>
                    <a:pt x="3262" y="1667"/>
                  </a:lnTo>
                  <a:lnTo>
                    <a:pt x="3286" y="1597"/>
                  </a:lnTo>
                  <a:lnTo>
                    <a:pt x="3306" y="1526"/>
                  </a:lnTo>
                  <a:lnTo>
                    <a:pt x="3320" y="1453"/>
                  </a:lnTo>
                  <a:lnTo>
                    <a:pt x="3330" y="1380"/>
                  </a:lnTo>
                  <a:lnTo>
                    <a:pt x="3335" y="1307"/>
                  </a:lnTo>
                  <a:lnTo>
                    <a:pt x="3335" y="1233"/>
                  </a:lnTo>
                  <a:lnTo>
                    <a:pt x="3330" y="1160"/>
                  </a:lnTo>
                  <a:lnTo>
                    <a:pt x="3320" y="1086"/>
                  </a:lnTo>
                  <a:lnTo>
                    <a:pt x="3306" y="1014"/>
                  </a:lnTo>
                  <a:lnTo>
                    <a:pt x="3286" y="943"/>
                  </a:lnTo>
                  <a:lnTo>
                    <a:pt x="3262" y="873"/>
                  </a:lnTo>
                  <a:lnTo>
                    <a:pt x="3232" y="803"/>
                  </a:lnTo>
                  <a:lnTo>
                    <a:pt x="3198" y="736"/>
                  </a:lnTo>
                  <a:lnTo>
                    <a:pt x="3159" y="672"/>
                  </a:lnTo>
                  <a:lnTo>
                    <a:pt x="3115" y="609"/>
                  </a:lnTo>
                  <a:lnTo>
                    <a:pt x="3066" y="548"/>
                  </a:lnTo>
                  <a:lnTo>
                    <a:pt x="3013" y="491"/>
                  </a:lnTo>
                  <a:lnTo>
                    <a:pt x="2955" y="436"/>
                  </a:lnTo>
                  <a:lnTo>
                    <a:pt x="2893" y="386"/>
                  </a:lnTo>
                  <a:lnTo>
                    <a:pt x="2828" y="342"/>
                  </a:lnTo>
                  <a:lnTo>
                    <a:pt x="2761" y="301"/>
                  </a:lnTo>
                  <a:lnTo>
                    <a:pt x="2692" y="267"/>
                  </a:lnTo>
                  <a:lnTo>
                    <a:pt x="2620" y="238"/>
                  </a:lnTo>
                  <a:lnTo>
                    <a:pt x="2545" y="213"/>
                  </a:lnTo>
                  <a:lnTo>
                    <a:pt x="2470" y="193"/>
                  </a:lnTo>
                  <a:lnTo>
                    <a:pt x="2392" y="179"/>
                  </a:lnTo>
                  <a:lnTo>
                    <a:pt x="2314" y="171"/>
                  </a:lnTo>
                  <a:lnTo>
                    <a:pt x="2235" y="168"/>
                  </a:lnTo>
                  <a:close/>
                  <a:moveTo>
                    <a:pt x="2235" y="0"/>
                  </a:moveTo>
                  <a:lnTo>
                    <a:pt x="2319" y="4"/>
                  </a:lnTo>
                  <a:lnTo>
                    <a:pt x="2402" y="12"/>
                  </a:lnTo>
                  <a:lnTo>
                    <a:pt x="2484" y="25"/>
                  </a:lnTo>
                  <a:lnTo>
                    <a:pt x="2564" y="44"/>
                  </a:lnTo>
                  <a:lnTo>
                    <a:pt x="2643" y="67"/>
                  </a:lnTo>
                  <a:lnTo>
                    <a:pt x="2720" y="97"/>
                  </a:lnTo>
                  <a:lnTo>
                    <a:pt x="2795" y="131"/>
                  </a:lnTo>
                  <a:lnTo>
                    <a:pt x="2868" y="170"/>
                  </a:lnTo>
                  <a:lnTo>
                    <a:pt x="2938" y="213"/>
                  </a:lnTo>
                  <a:lnTo>
                    <a:pt x="3006" y="262"/>
                  </a:lnTo>
                  <a:lnTo>
                    <a:pt x="3070" y="315"/>
                  </a:lnTo>
                  <a:lnTo>
                    <a:pt x="3131" y="373"/>
                  </a:lnTo>
                  <a:lnTo>
                    <a:pt x="3189" y="434"/>
                  </a:lnTo>
                  <a:lnTo>
                    <a:pt x="3242" y="498"/>
                  </a:lnTo>
                  <a:lnTo>
                    <a:pt x="3291" y="566"/>
                  </a:lnTo>
                  <a:lnTo>
                    <a:pt x="3335" y="636"/>
                  </a:lnTo>
                  <a:lnTo>
                    <a:pt x="3373" y="709"/>
                  </a:lnTo>
                  <a:lnTo>
                    <a:pt x="3407" y="784"/>
                  </a:lnTo>
                  <a:lnTo>
                    <a:pt x="3437" y="861"/>
                  </a:lnTo>
                  <a:lnTo>
                    <a:pt x="3460" y="940"/>
                  </a:lnTo>
                  <a:lnTo>
                    <a:pt x="3479" y="1020"/>
                  </a:lnTo>
                  <a:lnTo>
                    <a:pt x="3492" y="1102"/>
                  </a:lnTo>
                  <a:lnTo>
                    <a:pt x="3500" y="1185"/>
                  </a:lnTo>
                  <a:lnTo>
                    <a:pt x="3504" y="1269"/>
                  </a:lnTo>
                  <a:lnTo>
                    <a:pt x="3500" y="1354"/>
                  </a:lnTo>
                  <a:lnTo>
                    <a:pt x="3492" y="1437"/>
                  </a:lnTo>
                  <a:lnTo>
                    <a:pt x="3479" y="1519"/>
                  </a:lnTo>
                  <a:lnTo>
                    <a:pt x="3460" y="1600"/>
                  </a:lnTo>
                  <a:lnTo>
                    <a:pt x="3437" y="1679"/>
                  </a:lnTo>
                  <a:lnTo>
                    <a:pt x="3407" y="1755"/>
                  </a:lnTo>
                  <a:lnTo>
                    <a:pt x="3373" y="1831"/>
                  </a:lnTo>
                  <a:lnTo>
                    <a:pt x="3335" y="1903"/>
                  </a:lnTo>
                  <a:lnTo>
                    <a:pt x="3291" y="1973"/>
                  </a:lnTo>
                  <a:lnTo>
                    <a:pt x="3242" y="2040"/>
                  </a:lnTo>
                  <a:lnTo>
                    <a:pt x="3189" y="2105"/>
                  </a:lnTo>
                  <a:lnTo>
                    <a:pt x="3131" y="2167"/>
                  </a:lnTo>
                  <a:lnTo>
                    <a:pt x="3070" y="2224"/>
                  </a:lnTo>
                  <a:lnTo>
                    <a:pt x="3006" y="2278"/>
                  </a:lnTo>
                  <a:lnTo>
                    <a:pt x="2938" y="2327"/>
                  </a:lnTo>
                  <a:lnTo>
                    <a:pt x="2868" y="2370"/>
                  </a:lnTo>
                  <a:lnTo>
                    <a:pt x="2795" y="2408"/>
                  </a:lnTo>
                  <a:lnTo>
                    <a:pt x="2720" y="2442"/>
                  </a:lnTo>
                  <a:lnTo>
                    <a:pt x="2643" y="2472"/>
                  </a:lnTo>
                  <a:lnTo>
                    <a:pt x="2564" y="2496"/>
                  </a:lnTo>
                  <a:lnTo>
                    <a:pt x="2484" y="2515"/>
                  </a:lnTo>
                  <a:lnTo>
                    <a:pt x="2402" y="2528"/>
                  </a:lnTo>
                  <a:lnTo>
                    <a:pt x="2319" y="2536"/>
                  </a:lnTo>
                  <a:lnTo>
                    <a:pt x="2235" y="2539"/>
                  </a:lnTo>
                  <a:lnTo>
                    <a:pt x="2150" y="2536"/>
                  </a:lnTo>
                  <a:lnTo>
                    <a:pt x="2067" y="2528"/>
                  </a:lnTo>
                  <a:lnTo>
                    <a:pt x="1985" y="2515"/>
                  </a:lnTo>
                  <a:lnTo>
                    <a:pt x="1904" y="2496"/>
                  </a:lnTo>
                  <a:lnTo>
                    <a:pt x="1825" y="2471"/>
                  </a:lnTo>
                  <a:lnTo>
                    <a:pt x="1748" y="2442"/>
                  </a:lnTo>
                  <a:lnTo>
                    <a:pt x="1673" y="2408"/>
                  </a:lnTo>
                  <a:lnTo>
                    <a:pt x="1601" y="2370"/>
                  </a:lnTo>
                  <a:lnTo>
                    <a:pt x="1531" y="2325"/>
                  </a:lnTo>
                  <a:lnTo>
                    <a:pt x="1463" y="2278"/>
                  </a:lnTo>
                  <a:lnTo>
                    <a:pt x="1398" y="2224"/>
                  </a:lnTo>
                  <a:lnTo>
                    <a:pt x="1237" y="2386"/>
                  </a:lnTo>
                  <a:lnTo>
                    <a:pt x="1397" y="2546"/>
                  </a:lnTo>
                  <a:lnTo>
                    <a:pt x="1408" y="2561"/>
                  </a:lnTo>
                  <a:lnTo>
                    <a:pt x="1417" y="2578"/>
                  </a:lnTo>
                  <a:lnTo>
                    <a:pt x="1420" y="2596"/>
                  </a:lnTo>
                  <a:lnTo>
                    <a:pt x="1420" y="2614"/>
                  </a:lnTo>
                  <a:lnTo>
                    <a:pt x="1417" y="2632"/>
                  </a:lnTo>
                  <a:lnTo>
                    <a:pt x="1408" y="2649"/>
                  </a:lnTo>
                  <a:lnTo>
                    <a:pt x="1397" y="2664"/>
                  </a:lnTo>
                  <a:lnTo>
                    <a:pt x="671" y="3389"/>
                  </a:lnTo>
                  <a:lnTo>
                    <a:pt x="637" y="3420"/>
                  </a:lnTo>
                  <a:lnTo>
                    <a:pt x="600" y="3446"/>
                  </a:lnTo>
                  <a:lnTo>
                    <a:pt x="561" y="3467"/>
                  </a:lnTo>
                  <a:lnTo>
                    <a:pt x="520" y="3483"/>
                  </a:lnTo>
                  <a:lnTo>
                    <a:pt x="479" y="3494"/>
                  </a:lnTo>
                  <a:lnTo>
                    <a:pt x="436" y="3502"/>
                  </a:lnTo>
                  <a:lnTo>
                    <a:pt x="392" y="3504"/>
                  </a:lnTo>
                  <a:lnTo>
                    <a:pt x="350" y="3502"/>
                  </a:lnTo>
                  <a:lnTo>
                    <a:pt x="307" y="3494"/>
                  </a:lnTo>
                  <a:lnTo>
                    <a:pt x="266" y="3483"/>
                  </a:lnTo>
                  <a:lnTo>
                    <a:pt x="224" y="3467"/>
                  </a:lnTo>
                  <a:lnTo>
                    <a:pt x="186" y="3446"/>
                  </a:lnTo>
                  <a:lnTo>
                    <a:pt x="149" y="3420"/>
                  </a:lnTo>
                  <a:lnTo>
                    <a:pt x="115" y="3389"/>
                  </a:lnTo>
                  <a:lnTo>
                    <a:pt x="84" y="3355"/>
                  </a:lnTo>
                  <a:lnTo>
                    <a:pt x="59" y="3318"/>
                  </a:lnTo>
                  <a:lnTo>
                    <a:pt x="37" y="3280"/>
                  </a:lnTo>
                  <a:lnTo>
                    <a:pt x="21" y="3238"/>
                  </a:lnTo>
                  <a:lnTo>
                    <a:pt x="10" y="3197"/>
                  </a:lnTo>
                  <a:lnTo>
                    <a:pt x="2" y="3154"/>
                  </a:lnTo>
                  <a:lnTo>
                    <a:pt x="0" y="3112"/>
                  </a:lnTo>
                  <a:lnTo>
                    <a:pt x="2" y="3068"/>
                  </a:lnTo>
                  <a:lnTo>
                    <a:pt x="10" y="3025"/>
                  </a:lnTo>
                  <a:lnTo>
                    <a:pt x="21" y="2984"/>
                  </a:lnTo>
                  <a:lnTo>
                    <a:pt x="37" y="2943"/>
                  </a:lnTo>
                  <a:lnTo>
                    <a:pt x="59" y="2904"/>
                  </a:lnTo>
                  <a:lnTo>
                    <a:pt x="84" y="2867"/>
                  </a:lnTo>
                  <a:lnTo>
                    <a:pt x="115" y="2833"/>
                  </a:lnTo>
                  <a:lnTo>
                    <a:pt x="840" y="2107"/>
                  </a:lnTo>
                  <a:lnTo>
                    <a:pt x="857" y="2095"/>
                  </a:lnTo>
                  <a:lnTo>
                    <a:pt x="878" y="2086"/>
                  </a:lnTo>
                  <a:lnTo>
                    <a:pt x="900" y="2083"/>
                  </a:lnTo>
                  <a:lnTo>
                    <a:pt x="921" y="2086"/>
                  </a:lnTo>
                  <a:lnTo>
                    <a:pt x="941" y="2095"/>
                  </a:lnTo>
                  <a:lnTo>
                    <a:pt x="958" y="2107"/>
                  </a:lnTo>
                  <a:lnTo>
                    <a:pt x="1118" y="2267"/>
                  </a:lnTo>
                  <a:lnTo>
                    <a:pt x="1280" y="2106"/>
                  </a:lnTo>
                  <a:lnTo>
                    <a:pt x="1226" y="2042"/>
                  </a:lnTo>
                  <a:lnTo>
                    <a:pt x="1179" y="1973"/>
                  </a:lnTo>
                  <a:lnTo>
                    <a:pt x="1134" y="1903"/>
                  </a:lnTo>
                  <a:lnTo>
                    <a:pt x="1096" y="1831"/>
                  </a:lnTo>
                  <a:lnTo>
                    <a:pt x="1062" y="1756"/>
                  </a:lnTo>
                  <a:lnTo>
                    <a:pt x="1033" y="1679"/>
                  </a:lnTo>
                  <a:lnTo>
                    <a:pt x="1008" y="1600"/>
                  </a:lnTo>
                  <a:lnTo>
                    <a:pt x="989" y="1519"/>
                  </a:lnTo>
                  <a:lnTo>
                    <a:pt x="976" y="1437"/>
                  </a:lnTo>
                  <a:lnTo>
                    <a:pt x="968" y="1354"/>
                  </a:lnTo>
                  <a:lnTo>
                    <a:pt x="965" y="1269"/>
                  </a:lnTo>
                  <a:lnTo>
                    <a:pt x="968" y="1185"/>
                  </a:lnTo>
                  <a:lnTo>
                    <a:pt x="976" y="1102"/>
                  </a:lnTo>
                  <a:lnTo>
                    <a:pt x="989" y="1020"/>
                  </a:lnTo>
                  <a:lnTo>
                    <a:pt x="1008" y="940"/>
                  </a:lnTo>
                  <a:lnTo>
                    <a:pt x="1032" y="861"/>
                  </a:lnTo>
                  <a:lnTo>
                    <a:pt x="1062" y="784"/>
                  </a:lnTo>
                  <a:lnTo>
                    <a:pt x="1096" y="709"/>
                  </a:lnTo>
                  <a:lnTo>
                    <a:pt x="1134" y="636"/>
                  </a:lnTo>
                  <a:lnTo>
                    <a:pt x="1177" y="566"/>
                  </a:lnTo>
                  <a:lnTo>
                    <a:pt x="1226" y="498"/>
                  </a:lnTo>
                  <a:lnTo>
                    <a:pt x="1280" y="434"/>
                  </a:lnTo>
                  <a:lnTo>
                    <a:pt x="1337" y="373"/>
                  </a:lnTo>
                  <a:lnTo>
                    <a:pt x="1399" y="315"/>
                  </a:lnTo>
                  <a:lnTo>
                    <a:pt x="1464" y="262"/>
                  </a:lnTo>
                  <a:lnTo>
                    <a:pt x="1531" y="213"/>
                  </a:lnTo>
                  <a:lnTo>
                    <a:pt x="1601" y="170"/>
                  </a:lnTo>
                  <a:lnTo>
                    <a:pt x="1673" y="131"/>
                  </a:lnTo>
                  <a:lnTo>
                    <a:pt x="1749" y="97"/>
                  </a:lnTo>
                  <a:lnTo>
                    <a:pt x="1825" y="67"/>
                  </a:lnTo>
                  <a:lnTo>
                    <a:pt x="1904" y="44"/>
                  </a:lnTo>
                  <a:lnTo>
                    <a:pt x="1985" y="25"/>
                  </a:lnTo>
                  <a:lnTo>
                    <a:pt x="2067" y="12"/>
                  </a:lnTo>
                  <a:lnTo>
                    <a:pt x="2150" y="4"/>
                  </a:lnTo>
                  <a:lnTo>
                    <a:pt x="2235"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8" name="Freeform 82"/>
            <p:cNvSpPr>
              <a:spLocks noEditPoints="1"/>
            </p:cNvSpPr>
            <p:nvPr/>
          </p:nvSpPr>
          <p:spPr bwMode="auto">
            <a:xfrm>
              <a:off x="869950" y="1979613"/>
              <a:ext cx="277813" cy="277812"/>
            </a:xfrm>
            <a:custGeom>
              <a:avLst/>
              <a:gdLst>
                <a:gd name="T0" fmla="*/ 756 w 1754"/>
                <a:gd name="T1" fmla="*/ 177 h 1753"/>
                <a:gd name="T2" fmla="*/ 582 w 1754"/>
                <a:gd name="T3" fmla="*/ 232 h 1753"/>
                <a:gd name="T4" fmla="*/ 424 w 1754"/>
                <a:gd name="T5" fmla="*/ 332 h 1753"/>
                <a:gd name="T6" fmla="*/ 295 w 1754"/>
                <a:gd name="T7" fmla="*/ 471 h 1753"/>
                <a:gd name="T8" fmla="*/ 210 w 1754"/>
                <a:gd name="T9" fmla="*/ 634 h 1753"/>
                <a:gd name="T10" fmla="*/ 170 w 1754"/>
                <a:gd name="T11" fmla="*/ 815 h 1753"/>
                <a:gd name="T12" fmla="*/ 179 w 1754"/>
                <a:gd name="T13" fmla="*/ 1001 h 1753"/>
                <a:gd name="T14" fmla="*/ 233 w 1754"/>
                <a:gd name="T15" fmla="*/ 1176 h 1753"/>
                <a:gd name="T16" fmla="*/ 333 w 1754"/>
                <a:gd name="T17" fmla="*/ 1333 h 1753"/>
                <a:gd name="T18" fmla="*/ 474 w 1754"/>
                <a:gd name="T19" fmla="*/ 1460 h 1753"/>
                <a:gd name="T20" fmla="*/ 638 w 1754"/>
                <a:gd name="T21" fmla="*/ 1545 h 1753"/>
                <a:gd name="T22" fmla="*/ 817 w 1754"/>
                <a:gd name="T23" fmla="*/ 1584 h 1753"/>
                <a:gd name="T24" fmla="*/ 998 w 1754"/>
                <a:gd name="T25" fmla="*/ 1576 h 1753"/>
                <a:gd name="T26" fmla="*/ 1172 w 1754"/>
                <a:gd name="T27" fmla="*/ 1522 h 1753"/>
                <a:gd name="T28" fmla="*/ 1331 w 1754"/>
                <a:gd name="T29" fmla="*/ 1422 h 1753"/>
                <a:gd name="T30" fmla="*/ 1460 w 1754"/>
                <a:gd name="T31" fmla="*/ 1283 h 1753"/>
                <a:gd name="T32" fmla="*/ 1545 w 1754"/>
                <a:gd name="T33" fmla="*/ 1120 h 1753"/>
                <a:gd name="T34" fmla="*/ 1584 w 1754"/>
                <a:gd name="T35" fmla="*/ 939 h 1753"/>
                <a:gd name="T36" fmla="*/ 1575 w 1754"/>
                <a:gd name="T37" fmla="*/ 753 h 1753"/>
                <a:gd name="T38" fmla="*/ 1521 w 1754"/>
                <a:gd name="T39" fmla="*/ 577 h 1753"/>
                <a:gd name="T40" fmla="*/ 1421 w 1754"/>
                <a:gd name="T41" fmla="*/ 421 h 1753"/>
                <a:gd name="T42" fmla="*/ 1281 w 1754"/>
                <a:gd name="T43" fmla="*/ 293 h 1753"/>
                <a:gd name="T44" fmla="*/ 1116 w 1754"/>
                <a:gd name="T45" fmla="*/ 208 h 1753"/>
                <a:gd name="T46" fmla="*/ 937 w 1754"/>
                <a:gd name="T47" fmla="*/ 170 h 1753"/>
                <a:gd name="T48" fmla="*/ 945 w 1754"/>
                <a:gd name="T49" fmla="*/ 3 h 1753"/>
                <a:gd name="T50" fmla="*/ 1144 w 1754"/>
                <a:gd name="T51" fmla="*/ 41 h 1753"/>
                <a:gd name="T52" fmla="*/ 1331 w 1754"/>
                <a:gd name="T53" fmla="*/ 126 h 1753"/>
                <a:gd name="T54" fmla="*/ 1497 w 1754"/>
                <a:gd name="T55" fmla="*/ 257 h 1753"/>
                <a:gd name="T56" fmla="*/ 1625 w 1754"/>
                <a:gd name="T57" fmla="*/ 420 h 1753"/>
                <a:gd name="T58" fmla="*/ 1712 w 1754"/>
                <a:gd name="T59" fmla="*/ 605 h 1753"/>
                <a:gd name="T60" fmla="*/ 1751 w 1754"/>
                <a:gd name="T61" fmla="*/ 807 h 1753"/>
                <a:gd name="T62" fmla="*/ 1744 w 1754"/>
                <a:gd name="T63" fmla="*/ 1016 h 1753"/>
                <a:gd name="T64" fmla="*/ 1688 w 1754"/>
                <a:gd name="T65" fmla="*/ 1212 h 1753"/>
                <a:gd name="T66" fmla="*/ 1587 w 1754"/>
                <a:gd name="T67" fmla="*/ 1391 h 1753"/>
                <a:gd name="T68" fmla="*/ 1445 w 1754"/>
                <a:gd name="T69" fmla="*/ 1545 h 1753"/>
                <a:gd name="T70" fmla="*/ 1270 w 1754"/>
                <a:gd name="T71" fmla="*/ 1661 h 1753"/>
                <a:gd name="T72" fmla="*/ 1078 w 1754"/>
                <a:gd name="T73" fmla="*/ 1730 h 1753"/>
                <a:gd name="T74" fmla="*/ 878 w 1754"/>
                <a:gd name="T75" fmla="*/ 1753 h 1753"/>
                <a:gd name="T76" fmla="*/ 677 w 1754"/>
                <a:gd name="T77" fmla="*/ 1730 h 1753"/>
                <a:gd name="T78" fmla="*/ 484 w 1754"/>
                <a:gd name="T79" fmla="*/ 1661 h 1753"/>
                <a:gd name="T80" fmla="*/ 310 w 1754"/>
                <a:gd name="T81" fmla="*/ 1545 h 1753"/>
                <a:gd name="T82" fmla="*/ 167 w 1754"/>
                <a:gd name="T83" fmla="*/ 1391 h 1753"/>
                <a:gd name="T84" fmla="*/ 66 w 1754"/>
                <a:gd name="T85" fmla="*/ 1212 h 1753"/>
                <a:gd name="T86" fmla="*/ 11 w 1754"/>
                <a:gd name="T87" fmla="*/ 1016 h 1753"/>
                <a:gd name="T88" fmla="*/ 3 w 1754"/>
                <a:gd name="T89" fmla="*/ 807 h 1753"/>
                <a:gd name="T90" fmla="*/ 43 w 1754"/>
                <a:gd name="T91" fmla="*/ 605 h 1753"/>
                <a:gd name="T92" fmla="*/ 129 w 1754"/>
                <a:gd name="T93" fmla="*/ 420 h 1753"/>
                <a:gd name="T94" fmla="*/ 258 w 1754"/>
                <a:gd name="T95" fmla="*/ 257 h 1753"/>
                <a:gd name="T96" fmla="*/ 424 w 1754"/>
                <a:gd name="T97" fmla="*/ 126 h 1753"/>
                <a:gd name="T98" fmla="*/ 611 w 1754"/>
                <a:gd name="T99" fmla="*/ 41 h 1753"/>
                <a:gd name="T100" fmla="*/ 810 w 1754"/>
                <a:gd name="T101" fmla="*/ 3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54" h="1753">
                  <a:moveTo>
                    <a:pt x="878" y="168"/>
                  </a:moveTo>
                  <a:lnTo>
                    <a:pt x="817" y="170"/>
                  </a:lnTo>
                  <a:lnTo>
                    <a:pt x="756" y="177"/>
                  </a:lnTo>
                  <a:lnTo>
                    <a:pt x="697" y="190"/>
                  </a:lnTo>
                  <a:lnTo>
                    <a:pt x="638" y="208"/>
                  </a:lnTo>
                  <a:lnTo>
                    <a:pt x="582" y="232"/>
                  </a:lnTo>
                  <a:lnTo>
                    <a:pt x="527" y="259"/>
                  </a:lnTo>
                  <a:lnTo>
                    <a:pt x="474" y="293"/>
                  </a:lnTo>
                  <a:lnTo>
                    <a:pt x="424" y="332"/>
                  </a:lnTo>
                  <a:lnTo>
                    <a:pt x="376" y="375"/>
                  </a:lnTo>
                  <a:lnTo>
                    <a:pt x="333" y="421"/>
                  </a:lnTo>
                  <a:lnTo>
                    <a:pt x="295" y="471"/>
                  </a:lnTo>
                  <a:lnTo>
                    <a:pt x="262" y="522"/>
                  </a:lnTo>
                  <a:lnTo>
                    <a:pt x="233" y="577"/>
                  </a:lnTo>
                  <a:lnTo>
                    <a:pt x="210" y="634"/>
                  </a:lnTo>
                  <a:lnTo>
                    <a:pt x="192" y="692"/>
                  </a:lnTo>
                  <a:lnTo>
                    <a:pt x="179" y="753"/>
                  </a:lnTo>
                  <a:lnTo>
                    <a:pt x="170" y="815"/>
                  </a:lnTo>
                  <a:lnTo>
                    <a:pt x="167" y="876"/>
                  </a:lnTo>
                  <a:lnTo>
                    <a:pt x="170" y="939"/>
                  </a:lnTo>
                  <a:lnTo>
                    <a:pt x="179" y="1001"/>
                  </a:lnTo>
                  <a:lnTo>
                    <a:pt x="192" y="1061"/>
                  </a:lnTo>
                  <a:lnTo>
                    <a:pt x="210" y="1120"/>
                  </a:lnTo>
                  <a:lnTo>
                    <a:pt x="233" y="1176"/>
                  </a:lnTo>
                  <a:lnTo>
                    <a:pt x="262" y="1230"/>
                  </a:lnTo>
                  <a:lnTo>
                    <a:pt x="295" y="1283"/>
                  </a:lnTo>
                  <a:lnTo>
                    <a:pt x="333" y="1333"/>
                  </a:lnTo>
                  <a:lnTo>
                    <a:pt x="376" y="1378"/>
                  </a:lnTo>
                  <a:lnTo>
                    <a:pt x="424" y="1422"/>
                  </a:lnTo>
                  <a:lnTo>
                    <a:pt x="474" y="1460"/>
                  </a:lnTo>
                  <a:lnTo>
                    <a:pt x="527" y="1494"/>
                  </a:lnTo>
                  <a:lnTo>
                    <a:pt x="582" y="1522"/>
                  </a:lnTo>
                  <a:lnTo>
                    <a:pt x="638" y="1545"/>
                  </a:lnTo>
                  <a:lnTo>
                    <a:pt x="697" y="1563"/>
                  </a:lnTo>
                  <a:lnTo>
                    <a:pt x="756" y="1576"/>
                  </a:lnTo>
                  <a:lnTo>
                    <a:pt x="817" y="1584"/>
                  </a:lnTo>
                  <a:lnTo>
                    <a:pt x="878" y="1586"/>
                  </a:lnTo>
                  <a:lnTo>
                    <a:pt x="937" y="1584"/>
                  </a:lnTo>
                  <a:lnTo>
                    <a:pt x="998" y="1576"/>
                  </a:lnTo>
                  <a:lnTo>
                    <a:pt x="1057" y="1563"/>
                  </a:lnTo>
                  <a:lnTo>
                    <a:pt x="1116" y="1545"/>
                  </a:lnTo>
                  <a:lnTo>
                    <a:pt x="1172" y="1522"/>
                  </a:lnTo>
                  <a:lnTo>
                    <a:pt x="1228" y="1494"/>
                  </a:lnTo>
                  <a:lnTo>
                    <a:pt x="1281" y="1460"/>
                  </a:lnTo>
                  <a:lnTo>
                    <a:pt x="1331" y="1422"/>
                  </a:lnTo>
                  <a:lnTo>
                    <a:pt x="1379" y="1378"/>
                  </a:lnTo>
                  <a:lnTo>
                    <a:pt x="1421" y="1333"/>
                  </a:lnTo>
                  <a:lnTo>
                    <a:pt x="1460" y="1283"/>
                  </a:lnTo>
                  <a:lnTo>
                    <a:pt x="1492" y="1230"/>
                  </a:lnTo>
                  <a:lnTo>
                    <a:pt x="1521" y="1176"/>
                  </a:lnTo>
                  <a:lnTo>
                    <a:pt x="1545" y="1120"/>
                  </a:lnTo>
                  <a:lnTo>
                    <a:pt x="1563" y="1061"/>
                  </a:lnTo>
                  <a:lnTo>
                    <a:pt x="1575" y="1001"/>
                  </a:lnTo>
                  <a:lnTo>
                    <a:pt x="1584" y="939"/>
                  </a:lnTo>
                  <a:lnTo>
                    <a:pt x="1587" y="876"/>
                  </a:lnTo>
                  <a:lnTo>
                    <a:pt x="1584" y="815"/>
                  </a:lnTo>
                  <a:lnTo>
                    <a:pt x="1575" y="753"/>
                  </a:lnTo>
                  <a:lnTo>
                    <a:pt x="1563" y="692"/>
                  </a:lnTo>
                  <a:lnTo>
                    <a:pt x="1545" y="634"/>
                  </a:lnTo>
                  <a:lnTo>
                    <a:pt x="1521" y="577"/>
                  </a:lnTo>
                  <a:lnTo>
                    <a:pt x="1492" y="522"/>
                  </a:lnTo>
                  <a:lnTo>
                    <a:pt x="1460" y="471"/>
                  </a:lnTo>
                  <a:lnTo>
                    <a:pt x="1421" y="421"/>
                  </a:lnTo>
                  <a:lnTo>
                    <a:pt x="1379" y="375"/>
                  </a:lnTo>
                  <a:lnTo>
                    <a:pt x="1331" y="332"/>
                  </a:lnTo>
                  <a:lnTo>
                    <a:pt x="1281" y="293"/>
                  </a:lnTo>
                  <a:lnTo>
                    <a:pt x="1228" y="259"/>
                  </a:lnTo>
                  <a:lnTo>
                    <a:pt x="1172" y="232"/>
                  </a:lnTo>
                  <a:lnTo>
                    <a:pt x="1116" y="208"/>
                  </a:lnTo>
                  <a:lnTo>
                    <a:pt x="1057" y="190"/>
                  </a:lnTo>
                  <a:lnTo>
                    <a:pt x="998" y="177"/>
                  </a:lnTo>
                  <a:lnTo>
                    <a:pt x="937" y="170"/>
                  </a:lnTo>
                  <a:lnTo>
                    <a:pt x="878" y="168"/>
                  </a:lnTo>
                  <a:close/>
                  <a:moveTo>
                    <a:pt x="878" y="0"/>
                  </a:moveTo>
                  <a:lnTo>
                    <a:pt x="945" y="3"/>
                  </a:lnTo>
                  <a:lnTo>
                    <a:pt x="1012" y="11"/>
                  </a:lnTo>
                  <a:lnTo>
                    <a:pt x="1078" y="23"/>
                  </a:lnTo>
                  <a:lnTo>
                    <a:pt x="1144" y="41"/>
                  </a:lnTo>
                  <a:lnTo>
                    <a:pt x="1207" y="65"/>
                  </a:lnTo>
                  <a:lnTo>
                    <a:pt x="1270" y="92"/>
                  </a:lnTo>
                  <a:lnTo>
                    <a:pt x="1331" y="126"/>
                  </a:lnTo>
                  <a:lnTo>
                    <a:pt x="1388" y="165"/>
                  </a:lnTo>
                  <a:lnTo>
                    <a:pt x="1445" y="208"/>
                  </a:lnTo>
                  <a:lnTo>
                    <a:pt x="1497" y="257"/>
                  </a:lnTo>
                  <a:lnTo>
                    <a:pt x="1545" y="308"/>
                  </a:lnTo>
                  <a:lnTo>
                    <a:pt x="1587" y="363"/>
                  </a:lnTo>
                  <a:lnTo>
                    <a:pt x="1625" y="420"/>
                  </a:lnTo>
                  <a:lnTo>
                    <a:pt x="1659" y="480"/>
                  </a:lnTo>
                  <a:lnTo>
                    <a:pt x="1688" y="541"/>
                  </a:lnTo>
                  <a:lnTo>
                    <a:pt x="1712" y="605"/>
                  </a:lnTo>
                  <a:lnTo>
                    <a:pt x="1730" y="671"/>
                  </a:lnTo>
                  <a:lnTo>
                    <a:pt x="1744" y="738"/>
                  </a:lnTo>
                  <a:lnTo>
                    <a:pt x="1751" y="807"/>
                  </a:lnTo>
                  <a:lnTo>
                    <a:pt x="1754" y="876"/>
                  </a:lnTo>
                  <a:lnTo>
                    <a:pt x="1751" y="947"/>
                  </a:lnTo>
                  <a:lnTo>
                    <a:pt x="1744" y="1016"/>
                  </a:lnTo>
                  <a:lnTo>
                    <a:pt x="1730" y="1083"/>
                  </a:lnTo>
                  <a:lnTo>
                    <a:pt x="1712" y="1149"/>
                  </a:lnTo>
                  <a:lnTo>
                    <a:pt x="1688" y="1212"/>
                  </a:lnTo>
                  <a:lnTo>
                    <a:pt x="1659" y="1274"/>
                  </a:lnTo>
                  <a:lnTo>
                    <a:pt x="1625" y="1334"/>
                  </a:lnTo>
                  <a:lnTo>
                    <a:pt x="1587" y="1391"/>
                  </a:lnTo>
                  <a:lnTo>
                    <a:pt x="1545" y="1445"/>
                  </a:lnTo>
                  <a:lnTo>
                    <a:pt x="1497" y="1496"/>
                  </a:lnTo>
                  <a:lnTo>
                    <a:pt x="1445" y="1545"/>
                  </a:lnTo>
                  <a:lnTo>
                    <a:pt x="1388" y="1589"/>
                  </a:lnTo>
                  <a:lnTo>
                    <a:pt x="1331" y="1627"/>
                  </a:lnTo>
                  <a:lnTo>
                    <a:pt x="1270" y="1661"/>
                  </a:lnTo>
                  <a:lnTo>
                    <a:pt x="1207" y="1689"/>
                  </a:lnTo>
                  <a:lnTo>
                    <a:pt x="1144" y="1712"/>
                  </a:lnTo>
                  <a:lnTo>
                    <a:pt x="1078" y="1730"/>
                  </a:lnTo>
                  <a:lnTo>
                    <a:pt x="1012" y="1743"/>
                  </a:lnTo>
                  <a:lnTo>
                    <a:pt x="945" y="1751"/>
                  </a:lnTo>
                  <a:lnTo>
                    <a:pt x="878" y="1753"/>
                  </a:lnTo>
                  <a:lnTo>
                    <a:pt x="810" y="1751"/>
                  </a:lnTo>
                  <a:lnTo>
                    <a:pt x="743" y="1743"/>
                  </a:lnTo>
                  <a:lnTo>
                    <a:pt x="677" y="1730"/>
                  </a:lnTo>
                  <a:lnTo>
                    <a:pt x="611" y="1712"/>
                  </a:lnTo>
                  <a:lnTo>
                    <a:pt x="547" y="1689"/>
                  </a:lnTo>
                  <a:lnTo>
                    <a:pt x="484" y="1661"/>
                  </a:lnTo>
                  <a:lnTo>
                    <a:pt x="424" y="1627"/>
                  </a:lnTo>
                  <a:lnTo>
                    <a:pt x="366" y="1589"/>
                  </a:lnTo>
                  <a:lnTo>
                    <a:pt x="310" y="1545"/>
                  </a:lnTo>
                  <a:lnTo>
                    <a:pt x="258" y="1496"/>
                  </a:lnTo>
                  <a:lnTo>
                    <a:pt x="210" y="1445"/>
                  </a:lnTo>
                  <a:lnTo>
                    <a:pt x="167" y="1391"/>
                  </a:lnTo>
                  <a:lnTo>
                    <a:pt x="129" y="1334"/>
                  </a:lnTo>
                  <a:lnTo>
                    <a:pt x="95" y="1274"/>
                  </a:lnTo>
                  <a:lnTo>
                    <a:pt x="66" y="1212"/>
                  </a:lnTo>
                  <a:lnTo>
                    <a:pt x="43" y="1149"/>
                  </a:lnTo>
                  <a:lnTo>
                    <a:pt x="25" y="1083"/>
                  </a:lnTo>
                  <a:lnTo>
                    <a:pt x="11" y="1016"/>
                  </a:lnTo>
                  <a:lnTo>
                    <a:pt x="3" y="947"/>
                  </a:lnTo>
                  <a:lnTo>
                    <a:pt x="0" y="876"/>
                  </a:lnTo>
                  <a:lnTo>
                    <a:pt x="3" y="807"/>
                  </a:lnTo>
                  <a:lnTo>
                    <a:pt x="11" y="738"/>
                  </a:lnTo>
                  <a:lnTo>
                    <a:pt x="25" y="671"/>
                  </a:lnTo>
                  <a:lnTo>
                    <a:pt x="43" y="605"/>
                  </a:lnTo>
                  <a:lnTo>
                    <a:pt x="66" y="541"/>
                  </a:lnTo>
                  <a:lnTo>
                    <a:pt x="95" y="480"/>
                  </a:lnTo>
                  <a:lnTo>
                    <a:pt x="129" y="420"/>
                  </a:lnTo>
                  <a:lnTo>
                    <a:pt x="167" y="363"/>
                  </a:lnTo>
                  <a:lnTo>
                    <a:pt x="210" y="308"/>
                  </a:lnTo>
                  <a:lnTo>
                    <a:pt x="258" y="257"/>
                  </a:lnTo>
                  <a:lnTo>
                    <a:pt x="310" y="208"/>
                  </a:lnTo>
                  <a:lnTo>
                    <a:pt x="366" y="165"/>
                  </a:lnTo>
                  <a:lnTo>
                    <a:pt x="424" y="126"/>
                  </a:lnTo>
                  <a:lnTo>
                    <a:pt x="484" y="92"/>
                  </a:lnTo>
                  <a:lnTo>
                    <a:pt x="547" y="65"/>
                  </a:lnTo>
                  <a:lnTo>
                    <a:pt x="611" y="41"/>
                  </a:lnTo>
                  <a:lnTo>
                    <a:pt x="677" y="23"/>
                  </a:lnTo>
                  <a:lnTo>
                    <a:pt x="743" y="11"/>
                  </a:lnTo>
                  <a:lnTo>
                    <a:pt x="810" y="3"/>
                  </a:lnTo>
                  <a:lnTo>
                    <a:pt x="878"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9" name="Freeform 83"/>
            <p:cNvSpPr/>
            <p:nvPr/>
          </p:nvSpPr>
          <p:spPr bwMode="auto">
            <a:xfrm>
              <a:off x="952500" y="2105025"/>
              <a:ext cx="112713" cy="26987"/>
            </a:xfrm>
            <a:custGeom>
              <a:avLst/>
              <a:gdLst>
                <a:gd name="T0" fmla="*/ 84 w 714"/>
                <a:gd name="T1" fmla="*/ 0 h 167"/>
                <a:gd name="T2" fmla="*/ 630 w 714"/>
                <a:gd name="T3" fmla="*/ 0 h 167"/>
                <a:gd name="T4" fmla="*/ 652 w 714"/>
                <a:gd name="T5" fmla="*/ 4 h 167"/>
                <a:gd name="T6" fmla="*/ 673 w 714"/>
                <a:gd name="T7" fmla="*/ 12 h 167"/>
                <a:gd name="T8" fmla="*/ 690 w 714"/>
                <a:gd name="T9" fmla="*/ 25 h 167"/>
                <a:gd name="T10" fmla="*/ 702 w 714"/>
                <a:gd name="T11" fmla="*/ 42 h 167"/>
                <a:gd name="T12" fmla="*/ 711 w 714"/>
                <a:gd name="T13" fmla="*/ 62 h 167"/>
                <a:gd name="T14" fmla="*/ 714 w 714"/>
                <a:gd name="T15" fmla="*/ 83 h 167"/>
                <a:gd name="T16" fmla="*/ 711 w 714"/>
                <a:gd name="T17" fmla="*/ 106 h 167"/>
                <a:gd name="T18" fmla="*/ 702 w 714"/>
                <a:gd name="T19" fmla="*/ 126 h 167"/>
                <a:gd name="T20" fmla="*/ 690 w 714"/>
                <a:gd name="T21" fmla="*/ 143 h 167"/>
                <a:gd name="T22" fmla="*/ 673 w 714"/>
                <a:gd name="T23" fmla="*/ 156 h 167"/>
                <a:gd name="T24" fmla="*/ 652 w 714"/>
                <a:gd name="T25" fmla="*/ 164 h 167"/>
                <a:gd name="T26" fmla="*/ 630 w 714"/>
                <a:gd name="T27" fmla="*/ 167 h 167"/>
                <a:gd name="T28" fmla="*/ 84 w 714"/>
                <a:gd name="T29" fmla="*/ 167 h 167"/>
                <a:gd name="T30" fmla="*/ 62 w 714"/>
                <a:gd name="T31" fmla="*/ 164 h 167"/>
                <a:gd name="T32" fmla="*/ 42 w 714"/>
                <a:gd name="T33" fmla="*/ 156 h 167"/>
                <a:gd name="T34" fmla="*/ 25 w 714"/>
                <a:gd name="T35" fmla="*/ 143 h 167"/>
                <a:gd name="T36" fmla="*/ 12 w 714"/>
                <a:gd name="T37" fmla="*/ 126 h 167"/>
                <a:gd name="T38" fmla="*/ 4 w 714"/>
                <a:gd name="T39" fmla="*/ 106 h 167"/>
                <a:gd name="T40" fmla="*/ 0 w 714"/>
                <a:gd name="T41" fmla="*/ 83 h 167"/>
                <a:gd name="T42" fmla="*/ 4 w 714"/>
                <a:gd name="T43" fmla="*/ 62 h 167"/>
                <a:gd name="T44" fmla="*/ 12 w 714"/>
                <a:gd name="T45" fmla="*/ 42 h 167"/>
                <a:gd name="T46" fmla="*/ 25 w 714"/>
                <a:gd name="T47" fmla="*/ 25 h 167"/>
                <a:gd name="T48" fmla="*/ 42 w 714"/>
                <a:gd name="T49" fmla="*/ 12 h 167"/>
                <a:gd name="T50" fmla="*/ 62 w 714"/>
                <a:gd name="T51" fmla="*/ 4 h 167"/>
                <a:gd name="T52" fmla="*/ 84 w 714"/>
                <a:gd name="T5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4" h="167">
                  <a:moveTo>
                    <a:pt x="84" y="0"/>
                  </a:moveTo>
                  <a:lnTo>
                    <a:pt x="630" y="0"/>
                  </a:lnTo>
                  <a:lnTo>
                    <a:pt x="652" y="4"/>
                  </a:lnTo>
                  <a:lnTo>
                    <a:pt x="673" y="12"/>
                  </a:lnTo>
                  <a:lnTo>
                    <a:pt x="690" y="25"/>
                  </a:lnTo>
                  <a:lnTo>
                    <a:pt x="702" y="42"/>
                  </a:lnTo>
                  <a:lnTo>
                    <a:pt x="711" y="62"/>
                  </a:lnTo>
                  <a:lnTo>
                    <a:pt x="714" y="83"/>
                  </a:lnTo>
                  <a:lnTo>
                    <a:pt x="711" y="106"/>
                  </a:lnTo>
                  <a:lnTo>
                    <a:pt x="702" y="126"/>
                  </a:lnTo>
                  <a:lnTo>
                    <a:pt x="690" y="143"/>
                  </a:lnTo>
                  <a:lnTo>
                    <a:pt x="673" y="156"/>
                  </a:lnTo>
                  <a:lnTo>
                    <a:pt x="652" y="164"/>
                  </a:lnTo>
                  <a:lnTo>
                    <a:pt x="630" y="167"/>
                  </a:lnTo>
                  <a:lnTo>
                    <a:pt x="84" y="167"/>
                  </a:lnTo>
                  <a:lnTo>
                    <a:pt x="62" y="164"/>
                  </a:lnTo>
                  <a:lnTo>
                    <a:pt x="42" y="156"/>
                  </a:lnTo>
                  <a:lnTo>
                    <a:pt x="25" y="143"/>
                  </a:lnTo>
                  <a:lnTo>
                    <a:pt x="12" y="126"/>
                  </a:lnTo>
                  <a:lnTo>
                    <a:pt x="4" y="106"/>
                  </a:lnTo>
                  <a:lnTo>
                    <a:pt x="0" y="83"/>
                  </a:lnTo>
                  <a:lnTo>
                    <a:pt x="4" y="62"/>
                  </a:lnTo>
                  <a:lnTo>
                    <a:pt x="12" y="42"/>
                  </a:lnTo>
                  <a:lnTo>
                    <a:pt x="25" y="25"/>
                  </a:lnTo>
                  <a:lnTo>
                    <a:pt x="42" y="12"/>
                  </a:lnTo>
                  <a:lnTo>
                    <a:pt x="62" y="4"/>
                  </a:lnTo>
                  <a:lnTo>
                    <a:pt x="84"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40" name="文本框 39"/>
          <p:cNvSpPr txBox="1"/>
          <p:nvPr/>
        </p:nvSpPr>
        <p:spPr>
          <a:xfrm>
            <a:off x="1127901" y="2010523"/>
            <a:ext cx="3416320" cy="523220"/>
          </a:xfrm>
          <a:prstGeom prst="rect">
            <a:avLst/>
          </a:prstGeom>
          <a:noFill/>
        </p:spPr>
        <p:txBody>
          <a:bodyPr wrap="none" rtlCol="0">
            <a:spAutoFit/>
          </a:bodyPr>
          <a:lstStyle/>
          <a:p>
            <a:r>
              <a:rPr kumimoji="1" lang="zh-CN" altLang="en-US" sz="2800" dirty="0">
                <a:solidFill>
                  <a:srgbClr val="000928"/>
                </a:solidFill>
                <a:latin typeface="+mj-lt"/>
                <a:ea typeface="+mj-ea"/>
              </a:rPr>
              <a:t>请输入标题文字内容</a:t>
            </a:r>
          </a:p>
        </p:txBody>
      </p:sp>
      <p:sp>
        <p:nvSpPr>
          <p:cNvPr id="41" name="文本框 40"/>
          <p:cNvSpPr txBox="1"/>
          <p:nvPr/>
        </p:nvSpPr>
        <p:spPr>
          <a:xfrm>
            <a:off x="1141153" y="1654443"/>
            <a:ext cx="1426994" cy="369332"/>
          </a:xfrm>
          <a:prstGeom prst="rect">
            <a:avLst/>
          </a:prstGeom>
          <a:noFill/>
        </p:spPr>
        <p:txBody>
          <a:bodyPr wrap="none" rtlCol="0">
            <a:spAutoFit/>
          </a:bodyPr>
          <a:lstStyle/>
          <a:p>
            <a:r>
              <a:rPr kumimoji="1" lang="en-US" altLang="zh-CN" dirty="0">
                <a:solidFill>
                  <a:schemeClr val="bg1">
                    <a:lumMod val="75000"/>
                  </a:schemeClr>
                </a:solidFill>
                <a:latin typeface="+mn-ea"/>
              </a:rPr>
              <a:t>TITLE</a:t>
            </a:r>
            <a:r>
              <a:rPr kumimoji="1" lang="zh-CN" altLang="en-US" dirty="0">
                <a:solidFill>
                  <a:schemeClr val="bg1">
                    <a:lumMod val="75000"/>
                  </a:schemeClr>
                </a:solidFill>
                <a:latin typeface="+mn-ea"/>
              </a:rPr>
              <a:t> </a:t>
            </a:r>
            <a:r>
              <a:rPr kumimoji="1" lang="en-US" altLang="zh-CN" dirty="0">
                <a:solidFill>
                  <a:schemeClr val="bg1">
                    <a:lumMod val="75000"/>
                  </a:schemeClr>
                </a:solidFill>
                <a:latin typeface="+mn-ea"/>
              </a:rPr>
              <a:t>HERE</a:t>
            </a:r>
            <a:endParaRPr kumimoji="1" lang="zh-CN" altLang="en-US" dirty="0">
              <a:solidFill>
                <a:schemeClr val="bg1">
                  <a:lumMod val="75000"/>
                </a:schemeClr>
              </a:solidFill>
              <a:latin typeface="+mn-ea"/>
            </a:endParaRPr>
          </a:p>
        </p:txBody>
      </p:sp>
      <p:sp>
        <p:nvSpPr>
          <p:cNvPr id="42" name="文本框 41"/>
          <p:cNvSpPr txBox="1"/>
          <p:nvPr/>
        </p:nvSpPr>
        <p:spPr>
          <a:xfrm>
            <a:off x="5258716" y="1686532"/>
            <a:ext cx="5503265" cy="876266"/>
          </a:xfrm>
          <a:prstGeom prst="rect">
            <a:avLst/>
          </a:prstGeom>
          <a:noFill/>
        </p:spPr>
        <p:txBody>
          <a:bodyPr wrap="square" rtlCol="0">
            <a:spAutoFit/>
          </a:bodyPr>
          <a:lstStyle/>
          <a:p>
            <a:pPr>
              <a:lnSpc>
                <a:spcPct val="150000"/>
              </a:lnSpc>
            </a:pPr>
            <a:r>
              <a:rPr kumimoji="1" lang="zh-CN" altLang="en-US" sz="1200" dirty="0">
                <a:solidFill>
                  <a:schemeClr val="tx1">
                    <a:lumMod val="50000"/>
                    <a:lumOff val="50000"/>
                  </a:schemeClr>
                </a:solidFill>
                <a:latin typeface="+mn-ea"/>
                <a:cs typeface="+mn-ea"/>
                <a:sym typeface="+mn-lt"/>
              </a:rPr>
              <a:t>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模板，请在此输入您需要的文字内容，感谢您使用我们的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模板，请在此输入您需要的文字内容，感谢您使用我们的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a:t>
            </a:r>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4" name="矩形: 圆角 2"/>
          <p:cNvSpPr/>
          <p:nvPr/>
        </p:nvSpPr>
        <p:spPr>
          <a:xfrm>
            <a:off x="1538513" y="2137456"/>
            <a:ext cx="4557486" cy="2997654"/>
          </a:xfrm>
          <a:prstGeom prst="roundRect">
            <a:avLst>
              <a:gd name="adj" fmla="val 922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 name="矩形: 圆角 3"/>
          <p:cNvSpPr/>
          <p:nvPr/>
        </p:nvSpPr>
        <p:spPr>
          <a:xfrm>
            <a:off x="6493329" y="2137456"/>
            <a:ext cx="3762829" cy="2997654"/>
          </a:xfrm>
          <a:prstGeom prst="roundRect">
            <a:avLst>
              <a:gd name="adj" fmla="val 7952"/>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任意多边形: 形状 6"/>
          <p:cNvSpPr/>
          <p:nvPr/>
        </p:nvSpPr>
        <p:spPr>
          <a:xfrm>
            <a:off x="10653488" y="2137456"/>
            <a:ext cx="1538512" cy="2997654"/>
          </a:xfrm>
          <a:custGeom>
            <a:avLst/>
            <a:gdLst>
              <a:gd name="connsiteX0" fmla="*/ 330859 w 1538512"/>
              <a:gd name="connsiteY0" fmla="*/ 0 h 2997654"/>
              <a:gd name="connsiteX1" fmla="*/ 1538512 w 1538512"/>
              <a:gd name="connsiteY1" fmla="*/ 0 h 2997654"/>
              <a:gd name="connsiteX2" fmla="*/ 1538512 w 1538512"/>
              <a:gd name="connsiteY2" fmla="*/ 2997654 h 2997654"/>
              <a:gd name="connsiteX3" fmla="*/ 330859 w 1538512"/>
              <a:gd name="connsiteY3" fmla="*/ 2997654 h 2997654"/>
              <a:gd name="connsiteX4" fmla="*/ 0 w 1538512"/>
              <a:gd name="connsiteY4" fmla="*/ 2666795 h 2997654"/>
              <a:gd name="connsiteX5" fmla="*/ 0 w 1538512"/>
              <a:gd name="connsiteY5" fmla="*/ 330859 h 2997654"/>
              <a:gd name="connsiteX6" fmla="*/ 330859 w 1538512"/>
              <a:gd name="connsiteY6" fmla="*/ 0 h 299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8512" h="2997654">
                <a:moveTo>
                  <a:pt x="330859" y="0"/>
                </a:moveTo>
                <a:lnTo>
                  <a:pt x="1538512" y="0"/>
                </a:lnTo>
                <a:lnTo>
                  <a:pt x="1538512" y="2997654"/>
                </a:lnTo>
                <a:lnTo>
                  <a:pt x="330859" y="2997654"/>
                </a:lnTo>
                <a:cubicBezTo>
                  <a:pt x="148131" y="2997654"/>
                  <a:pt x="0" y="2849523"/>
                  <a:pt x="0" y="2666795"/>
                </a:cubicBezTo>
                <a:lnTo>
                  <a:pt x="0" y="330859"/>
                </a:lnTo>
                <a:cubicBezTo>
                  <a:pt x="0" y="148131"/>
                  <a:pt x="148131" y="0"/>
                  <a:pt x="330859" y="0"/>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矩形: 圆角 7"/>
          <p:cNvSpPr/>
          <p:nvPr/>
        </p:nvSpPr>
        <p:spPr>
          <a:xfrm>
            <a:off x="1848756" y="4224339"/>
            <a:ext cx="3937001" cy="1814512"/>
          </a:xfrm>
          <a:prstGeom prst="roundRect">
            <a:avLst>
              <a:gd name="adj" fmla="val 9941"/>
            </a:avLst>
          </a:prstGeom>
          <a:solidFill>
            <a:schemeClr val="bg1"/>
          </a:solid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8" name="组合 7"/>
          <p:cNvGrpSpPr/>
          <p:nvPr/>
        </p:nvGrpSpPr>
        <p:grpSpPr>
          <a:xfrm>
            <a:off x="2089194" y="4432800"/>
            <a:ext cx="3456125" cy="936751"/>
            <a:chOff x="922668" y="2796560"/>
            <a:chExt cx="3456125" cy="936751"/>
          </a:xfrm>
        </p:grpSpPr>
        <p:sp>
          <p:nvSpPr>
            <p:cNvPr id="9" name="文本框 8"/>
            <p:cNvSpPr txBox="1"/>
            <p:nvPr/>
          </p:nvSpPr>
          <p:spPr>
            <a:xfrm>
              <a:off x="922668" y="2796560"/>
              <a:ext cx="1569660" cy="461665"/>
            </a:xfrm>
            <a:prstGeom prst="rect">
              <a:avLst/>
            </a:prstGeom>
            <a:noFill/>
          </p:spPr>
          <p:txBody>
            <a:bodyPr wrap="none" rtlCol="0">
              <a:spAutoFit/>
              <a:scene3d>
                <a:camera prst="orthographicFront"/>
                <a:lightRig rig="threePt" dir="t"/>
              </a:scene3d>
              <a:sp3d contourW="12700"/>
            </a:bodyPr>
            <a:lstStyle/>
            <a:p>
              <a:r>
                <a:rPr lang="zh-CN" altLang="en-US" sz="2400" spc="3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标题添加</a:t>
              </a:r>
            </a:p>
          </p:txBody>
        </p:sp>
        <p:sp>
          <p:nvSpPr>
            <p:cNvPr id="10" name="文本框 9"/>
            <p:cNvSpPr txBox="1"/>
            <p:nvPr/>
          </p:nvSpPr>
          <p:spPr>
            <a:xfrm>
              <a:off x="960767" y="3174697"/>
              <a:ext cx="3418026" cy="558614"/>
            </a:xfrm>
            <a:prstGeom prst="rect">
              <a:avLst/>
            </a:prstGeom>
            <a:noFill/>
          </p:spPr>
          <p:txBody>
            <a:bodyPr wrap="square" rtlCol="0">
              <a:spAutoFit/>
              <a:scene3d>
                <a:camera prst="orthographicFront"/>
                <a:lightRig rig="threePt" dir="t"/>
              </a:scene3d>
              <a:sp3d contourW="12700"/>
            </a:bodyPr>
            <a:lstStyle/>
            <a:p>
              <a:pPr>
                <a:lnSpc>
                  <a:spcPct val="130000"/>
                </a:lnSpc>
              </a:pPr>
              <a:r>
                <a:rPr lang="en-US" altLang="zh-CN" sz="1200" dirty="0">
                  <a:solidFill>
                    <a:schemeClr val="tx1">
                      <a:lumMod val="50000"/>
                      <a:lumOff val="50000"/>
                    </a:schemeClr>
                  </a:solidFill>
                  <a:latin typeface="思源黑体 CN Normal" panose="020B0400000000000000" pitchFamily="34" charset="-122"/>
                  <a:ea typeface="思源黑体 CN Normal" panose="020B0400000000000000" pitchFamily="34" charset="-122"/>
                  <a:cs typeface="Angsana New" panose="02020603050405020304" pitchFamily="18" charset="-34"/>
                  <a:sym typeface="思源黑体 CN Normal" panose="020B0400000000000000" pitchFamily="34" charset="-122"/>
                </a:rPr>
                <a:t>A wonderful serenity has taken possession of my entire soul, like these sweet mornings </a:t>
              </a:r>
            </a:p>
          </p:txBody>
        </p:sp>
      </p:grpSp>
      <p:sp>
        <p:nvSpPr>
          <p:cNvPr id="11" name="椭圆 11"/>
          <p:cNvSpPr/>
          <p:nvPr/>
        </p:nvSpPr>
        <p:spPr>
          <a:xfrm flipH="1">
            <a:off x="2188255" y="5496467"/>
            <a:ext cx="329150" cy="328691"/>
          </a:xfrm>
          <a:custGeom>
            <a:avLst/>
            <a:gdLst>
              <a:gd name="T0" fmla="*/ 5362 w 6291"/>
              <a:gd name="T1" fmla="*/ 3145 h 6291"/>
              <a:gd name="T2" fmla="*/ 5328 w 6291"/>
              <a:gd name="T3" fmla="*/ 3214 h 6291"/>
              <a:gd name="T4" fmla="*/ 3214 w 6291"/>
              <a:gd name="T5" fmla="*/ 4839 h 6291"/>
              <a:gd name="T6" fmla="*/ 3162 w 6291"/>
              <a:gd name="T7" fmla="*/ 4857 h 6291"/>
              <a:gd name="T8" fmla="*/ 3110 w 6291"/>
              <a:gd name="T9" fmla="*/ 4840 h 6291"/>
              <a:gd name="T10" fmla="*/ 3082 w 6291"/>
              <a:gd name="T11" fmla="*/ 4739 h 6291"/>
              <a:gd name="T12" fmla="*/ 3507 w 6291"/>
              <a:gd name="T13" fmla="*/ 3663 h 6291"/>
              <a:gd name="T14" fmla="*/ 1015 w 6291"/>
              <a:gd name="T15" fmla="*/ 3663 h 6291"/>
              <a:gd name="T16" fmla="*/ 929 w 6291"/>
              <a:gd name="T17" fmla="*/ 3577 h 6291"/>
              <a:gd name="T18" fmla="*/ 929 w 6291"/>
              <a:gd name="T19" fmla="*/ 2714 h 6291"/>
              <a:gd name="T20" fmla="*/ 1016 w 6291"/>
              <a:gd name="T21" fmla="*/ 2628 h 6291"/>
              <a:gd name="T22" fmla="*/ 3507 w 6291"/>
              <a:gd name="T23" fmla="*/ 2628 h 6291"/>
              <a:gd name="T24" fmla="*/ 3082 w 6291"/>
              <a:gd name="T25" fmla="*/ 1552 h 6291"/>
              <a:gd name="T26" fmla="*/ 3110 w 6291"/>
              <a:gd name="T27" fmla="*/ 1451 h 6291"/>
              <a:gd name="T28" fmla="*/ 3215 w 6291"/>
              <a:gd name="T29" fmla="*/ 1452 h 6291"/>
              <a:gd name="T30" fmla="*/ 5329 w 6291"/>
              <a:gd name="T31" fmla="*/ 3077 h 6291"/>
              <a:gd name="T32" fmla="*/ 5362 w 6291"/>
              <a:gd name="T33" fmla="*/ 3145 h 6291"/>
              <a:gd name="T34" fmla="*/ 6291 w 6291"/>
              <a:gd name="T35" fmla="*/ 3146 h 6291"/>
              <a:gd name="T36" fmla="*/ 3146 w 6291"/>
              <a:gd name="T37" fmla="*/ 6291 h 6291"/>
              <a:gd name="T38" fmla="*/ 0 w 6291"/>
              <a:gd name="T39" fmla="*/ 3146 h 6291"/>
              <a:gd name="T40" fmla="*/ 3146 w 6291"/>
              <a:gd name="T41" fmla="*/ 0 h 6291"/>
              <a:gd name="T42" fmla="*/ 6291 w 6291"/>
              <a:gd name="T43" fmla="*/ 3146 h 6291"/>
              <a:gd name="T44" fmla="*/ 5946 w 6291"/>
              <a:gd name="T45" fmla="*/ 3146 h 6291"/>
              <a:gd name="T46" fmla="*/ 3146 w 6291"/>
              <a:gd name="T47" fmla="*/ 345 h 6291"/>
              <a:gd name="T48" fmla="*/ 345 w 6291"/>
              <a:gd name="T49" fmla="*/ 3146 h 6291"/>
              <a:gd name="T50" fmla="*/ 3146 w 6291"/>
              <a:gd name="T51" fmla="*/ 5946 h 6291"/>
              <a:gd name="T52" fmla="*/ 5946 w 6291"/>
              <a:gd name="T53" fmla="*/ 3146 h 6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91" h="6291">
                <a:moveTo>
                  <a:pt x="5362" y="3145"/>
                </a:moveTo>
                <a:cubicBezTo>
                  <a:pt x="5362" y="3172"/>
                  <a:pt x="5350" y="3198"/>
                  <a:pt x="5328" y="3214"/>
                </a:cubicBezTo>
                <a:lnTo>
                  <a:pt x="3214" y="4839"/>
                </a:lnTo>
                <a:cubicBezTo>
                  <a:pt x="3199" y="4851"/>
                  <a:pt x="3180" y="4857"/>
                  <a:pt x="3162" y="4857"/>
                </a:cubicBezTo>
                <a:cubicBezTo>
                  <a:pt x="3144" y="4857"/>
                  <a:pt x="3125" y="4851"/>
                  <a:pt x="3110" y="4840"/>
                </a:cubicBezTo>
                <a:cubicBezTo>
                  <a:pt x="3079" y="4816"/>
                  <a:pt x="3067" y="4775"/>
                  <a:pt x="3082" y="4739"/>
                </a:cubicBezTo>
                <a:lnTo>
                  <a:pt x="3507" y="3663"/>
                </a:lnTo>
                <a:lnTo>
                  <a:pt x="1015" y="3663"/>
                </a:lnTo>
                <a:cubicBezTo>
                  <a:pt x="968" y="3663"/>
                  <a:pt x="929" y="3624"/>
                  <a:pt x="929" y="3577"/>
                </a:cubicBezTo>
                <a:lnTo>
                  <a:pt x="929" y="2714"/>
                </a:lnTo>
                <a:cubicBezTo>
                  <a:pt x="929" y="2667"/>
                  <a:pt x="968" y="2628"/>
                  <a:pt x="1016" y="2628"/>
                </a:cubicBezTo>
                <a:lnTo>
                  <a:pt x="3507" y="2628"/>
                </a:lnTo>
                <a:lnTo>
                  <a:pt x="3082" y="1552"/>
                </a:lnTo>
                <a:cubicBezTo>
                  <a:pt x="3068" y="1516"/>
                  <a:pt x="3079" y="1475"/>
                  <a:pt x="3110" y="1451"/>
                </a:cubicBezTo>
                <a:cubicBezTo>
                  <a:pt x="3141" y="1428"/>
                  <a:pt x="3184" y="1428"/>
                  <a:pt x="3215" y="1452"/>
                </a:cubicBezTo>
                <a:lnTo>
                  <a:pt x="5329" y="3077"/>
                </a:lnTo>
                <a:cubicBezTo>
                  <a:pt x="5350" y="3093"/>
                  <a:pt x="5362" y="3119"/>
                  <a:pt x="5362" y="3145"/>
                </a:cubicBezTo>
                <a:close/>
                <a:moveTo>
                  <a:pt x="6291" y="3146"/>
                </a:moveTo>
                <a:cubicBezTo>
                  <a:pt x="6291" y="4880"/>
                  <a:pt x="4880" y="6291"/>
                  <a:pt x="3146" y="6291"/>
                </a:cubicBezTo>
                <a:cubicBezTo>
                  <a:pt x="1411" y="6291"/>
                  <a:pt x="0" y="4880"/>
                  <a:pt x="0" y="3146"/>
                </a:cubicBezTo>
                <a:cubicBezTo>
                  <a:pt x="0" y="1411"/>
                  <a:pt x="1411" y="0"/>
                  <a:pt x="3146" y="0"/>
                </a:cubicBezTo>
                <a:cubicBezTo>
                  <a:pt x="4880" y="0"/>
                  <a:pt x="6291" y="1411"/>
                  <a:pt x="6291" y="3146"/>
                </a:cubicBezTo>
                <a:close/>
                <a:moveTo>
                  <a:pt x="5946" y="3146"/>
                </a:moveTo>
                <a:cubicBezTo>
                  <a:pt x="5946" y="1601"/>
                  <a:pt x="4690" y="345"/>
                  <a:pt x="3146" y="345"/>
                </a:cubicBezTo>
                <a:cubicBezTo>
                  <a:pt x="1601" y="345"/>
                  <a:pt x="345" y="1601"/>
                  <a:pt x="345" y="3146"/>
                </a:cubicBezTo>
                <a:cubicBezTo>
                  <a:pt x="345" y="4690"/>
                  <a:pt x="1601" y="5946"/>
                  <a:pt x="3146" y="5946"/>
                </a:cubicBezTo>
                <a:cubicBezTo>
                  <a:pt x="4690" y="5946"/>
                  <a:pt x="5946" y="4690"/>
                  <a:pt x="5946" y="314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 name="椭圆 12"/>
          <p:cNvSpPr/>
          <p:nvPr/>
        </p:nvSpPr>
        <p:spPr>
          <a:xfrm>
            <a:off x="2675308" y="5496467"/>
            <a:ext cx="329150" cy="328691"/>
          </a:xfrm>
          <a:custGeom>
            <a:avLst/>
            <a:gdLst>
              <a:gd name="T0" fmla="*/ 5362 w 6291"/>
              <a:gd name="T1" fmla="*/ 3145 h 6291"/>
              <a:gd name="T2" fmla="*/ 5328 w 6291"/>
              <a:gd name="T3" fmla="*/ 3214 h 6291"/>
              <a:gd name="T4" fmla="*/ 3214 w 6291"/>
              <a:gd name="T5" fmla="*/ 4839 h 6291"/>
              <a:gd name="T6" fmla="*/ 3162 w 6291"/>
              <a:gd name="T7" fmla="*/ 4857 h 6291"/>
              <a:gd name="T8" fmla="*/ 3110 w 6291"/>
              <a:gd name="T9" fmla="*/ 4840 h 6291"/>
              <a:gd name="T10" fmla="*/ 3082 w 6291"/>
              <a:gd name="T11" fmla="*/ 4739 h 6291"/>
              <a:gd name="T12" fmla="*/ 3507 w 6291"/>
              <a:gd name="T13" fmla="*/ 3663 h 6291"/>
              <a:gd name="T14" fmla="*/ 1015 w 6291"/>
              <a:gd name="T15" fmla="*/ 3663 h 6291"/>
              <a:gd name="T16" fmla="*/ 929 w 6291"/>
              <a:gd name="T17" fmla="*/ 3577 h 6291"/>
              <a:gd name="T18" fmla="*/ 929 w 6291"/>
              <a:gd name="T19" fmla="*/ 2714 h 6291"/>
              <a:gd name="T20" fmla="*/ 1016 w 6291"/>
              <a:gd name="T21" fmla="*/ 2628 h 6291"/>
              <a:gd name="T22" fmla="*/ 3507 w 6291"/>
              <a:gd name="T23" fmla="*/ 2628 h 6291"/>
              <a:gd name="T24" fmla="*/ 3082 w 6291"/>
              <a:gd name="T25" fmla="*/ 1552 h 6291"/>
              <a:gd name="T26" fmla="*/ 3110 w 6291"/>
              <a:gd name="T27" fmla="*/ 1451 h 6291"/>
              <a:gd name="T28" fmla="*/ 3215 w 6291"/>
              <a:gd name="T29" fmla="*/ 1452 h 6291"/>
              <a:gd name="T30" fmla="*/ 5329 w 6291"/>
              <a:gd name="T31" fmla="*/ 3077 h 6291"/>
              <a:gd name="T32" fmla="*/ 5362 w 6291"/>
              <a:gd name="T33" fmla="*/ 3145 h 6291"/>
              <a:gd name="T34" fmla="*/ 6291 w 6291"/>
              <a:gd name="T35" fmla="*/ 3146 h 6291"/>
              <a:gd name="T36" fmla="*/ 3146 w 6291"/>
              <a:gd name="T37" fmla="*/ 6291 h 6291"/>
              <a:gd name="T38" fmla="*/ 0 w 6291"/>
              <a:gd name="T39" fmla="*/ 3146 h 6291"/>
              <a:gd name="T40" fmla="*/ 3146 w 6291"/>
              <a:gd name="T41" fmla="*/ 0 h 6291"/>
              <a:gd name="T42" fmla="*/ 6291 w 6291"/>
              <a:gd name="T43" fmla="*/ 3146 h 6291"/>
              <a:gd name="T44" fmla="*/ 5946 w 6291"/>
              <a:gd name="T45" fmla="*/ 3146 h 6291"/>
              <a:gd name="T46" fmla="*/ 3146 w 6291"/>
              <a:gd name="T47" fmla="*/ 345 h 6291"/>
              <a:gd name="T48" fmla="*/ 345 w 6291"/>
              <a:gd name="T49" fmla="*/ 3146 h 6291"/>
              <a:gd name="T50" fmla="*/ 3146 w 6291"/>
              <a:gd name="T51" fmla="*/ 5946 h 6291"/>
              <a:gd name="T52" fmla="*/ 5946 w 6291"/>
              <a:gd name="T53" fmla="*/ 3146 h 6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91" h="6291">
                <a:moveTo>
                  <a:pt x="5362" y="3145"/>
                </a:moveTo>
                <a:cubicBezTo>
                  <a:pt x="5362" y="3172"/>
                  <a:pt x="5350" y="3198"/>
                  <a:pt x="5328" y="3214"/>
                </a:cubicBezTo>
                <a:lnTo>
                  <a:pt x="3214" y="4839"/>
                </a:lnTo>
                <a:cubicBezTo>
                  <a:pt x="3199" y="4851"/>
                  <a:pt x="3180" y="4857"/>
                  <a:pt x="3162" y="4857"/>
                </a:cubicBezTo>
                <a:cubicBezTo>
                  <a:pt x="3144" y="4857"/>
                  <a:pt x="3125" y="4851"/>
                  <a:pt x="3110" y="4840"/>
                </a:cubicBezTo>
                <a:cubicBezTo>
                  <a:pt x="3079" y="4816"/>
                  <a:pt x="3067" y="4775"/>
                  <a:pt x="3082" y="4739"/>
                </a:cubicBezTo>
                <a:lnTo>
                  <a:pt x="3507" y="3663"/>
                </a:lnTo>
                <a:lnTo>
                  <a:pt x="1015" y="3663"/>
                </a:lnTo>
                <a:cubicBezTo>
                  <a:pt x="968" y="3663"/>
                  <a:pt x="929" y="3624"/>
                  <a:pt x="929" y="3577"/>
                </a:cubicBezTo>
                <a:lnTo>
                  <a:pt x="929" y="2714"/>
                </a:lnTo>
                <a:cubicBezTo>
                  <a:pt x="929" y="2667"/>
                  <a:pt x="968" y="2628"/>
                  <a:pt x="1016" y="2628"/>
                </a:cubicBezTo>
                <a:lnTo>
                  <a:pt x="3507" y="2628"/>
                </a:lnTo>
                <a:lnTo>
                  <a:pt x="3082" y="1552"/>
                </a:lnTo>
                <a:cubicBezTo>
                  <a:pt x="3068" y="1516"/>
                  <a:pt x="3079" y="1475"/>
                  <a:pt x="3110" y="1451"/>
                </a:cubicBezTo>
                <a:cubicBezTo>
                  <a:pt x="3141" y="1428"/>
                  <a:pt x="3184" y="1428"/>
                  <a:pt x="3215" y="1452"/>
                </a:cubicBezTo>
                <a:lnTo>
                  <a:pt x="5329" y="3077"/>
                </a:lnTo>
                <a:cubicBezTo>
                  <a:pt x="5350" y="3093"/>
                  <a:pt x="5362" y="3119"/>
                  <a:pt x="5362" y="3145"/>
                </a:cubicBezTo>
                <a:close/>
                <a:moveTo>
                  <a:pt x="6291" y="3146"/>
                </a:moveTo>
                <a:cubicBezTo>
                  <a:pt x="6291" y="4880"/>
                  <a:pt x="4880" y="6291"/>
                  <a:pt x="3146" y="6291"/>
                </a:cubicBezTo>
                <a:cubicBezTo>
                  <a:pt x="1411" y="6291"/>
                  <a:pt x="0" y="4880"/>
                  <a:pt x="0" y="3146"/>
                </a:cubicBezTo>
                <a:cubicBezTo>
                  <a:pt x="0" y="1411"/>
                  <a:pt x="1411" y="0"/>
                  <a:pt x="3146" y="0"/>
                </a:cubicBezTo>
                <a:cubicBezTo>
                  <a:pt x="4880" y="0"/>
                  <a:pt x="6291" y="1411"/>
                  <a:pt x="6291" y="3146"/>
                </a:cubicBezTo>
                <a:close/>
                <a:moveTo>
                  <a:pt x="5946" y="3146"/>
                </a:moveTo>
                <a:cubicBezTo>
                  <a:pt x="5946" y="1601"/>
                  <a:pt x="4690" y="345"/>
                  <a:pt x="3146" y="345"/>
                </a:cubicBezTo>
                <a:cubicBezTo>
                  <a:pt x="1601" y="345"/>
                  <a:pt x="345" y="1601"/>
                  <a:pt x="345" y="3146"/>
                </a:cubicBezTo>
                <a:cubicBezTo>
                  <a:pt x="345" y="4690"/>
                  <a:pt x="1601" y="5946"/>
                  <a:pt x="3146" y="5946"/>
                </a:cubicBezTo>
                <a:cubicBezTo>
                  <a:pt x="4690" y="5946"/>
                  <a:pt x="5946" y="4690"/>
                  <a:pt x="5946" y="3146"/>
                </a:cubicBezTo>
                <a:close/>
              </a:path>
            </a:pathLst>
          </a:cu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4" name="Oval 16"/>
          <p:cNvSpPr/>
          <p:nvPr/>
        </p:nvSpPr>
        <p:spPr>
          <a:xfrm>
            <a:off x="1536816" y="1914024"/>
            <a:ext cx="1492884" cy="14928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5" name="Oval 17"/>
          <p:cNvSpPr/>
          <p:nvPr/>
        </p:nvSpPr>
        <p:spPr>
          <a:xfrm>
            <a:off x="4129088" y="1914024"/>
            <a:ext cx="1492884" cy="14928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6" name="Oval 18"/>
          <p:cNvSpPr/>
          <p:nvPr/>
        </p:nvSpPr>
        <p:spPr>
          <a:xfrm>
            <a:off x="6603366" y="1914024"/>
            <a:ext cx="1492884" cy="14928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7" name="Oval 19"/>
          <p:cNvSpPr/>
          <p:nvPr/>
        </p:nvSpPr>
        <p:spPr>
          <a:xfrm>
            <a:off x="9195402" y="1913795"/>
            <a:ext cx="1493336" cy="1493336"/>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8" name="Arc 20"/>
          <p:cNvSpPr/>
          <p:nvPr/>
        </p:nvSpPr>
        <p:spPr>
          <a:xfrm>
            <a:off x="1418826" y="1796033"/>
            <a:ext cx="1728865" cy="1728861"/>
          </a:xfrm>
          <a:prstGeom prst="arc">
            <a:avLst>
              <a:gd name="adj1" fmla="val 20172577"/>
              <a:gd name="adj2" fmla="val 16297434"/>
            </a:avLst>
          </a:prstGeom>
          <a:ln w="76200">
            <a:solidFill>
              <a:srgbClr val="000928"/>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00"/>
          </a:p>
        </p:txBody>
      </p:sp>
      <p:sp>
        <p:nvSpPr>
          <p:cNvPr id="9" name="Arc 21"/>
          <p:cNvSpPr/>
          <p:nvPr/>
        </p:nvSpPr>
        <p:spPr>
          <a:xfrm>
            <a:off x="4011096" y="1796033"/>
            <a:ext cx="1728865" cy="1728861"/>
          </a:xfrm>
          <a:prstGeom prst="arc">
            <a:avLst>
              <a:gd name="adj1" fmla="val 17379292"/>
              <a:gd name="adj2" fmla="val 8825709"/>
            </a:avLst>
          </a:prstGeom>
          <a:ln w="76200">
            <a:solidFill>
              <a:srgbClr val="000928"/>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00"/>
          </a:p>
        </p:txBody>
      </p:sp>
      <p:sp>
        <p:nvSpPr>
          <p:cNvPr id="10" name="Arc 22"/>
          <p:cNvSpPr/>
          <p:nvPr/>
        </p:nvSpPr>
        <p:spPr>
          <a:xfrm>
            <a:off x="6485376" y="1796033"/>
            <a:ext cx="1728865" cy="1728861"/>
          </a:xfrm>
          <a:prstGeom prst="arc">
            <a:avLst>
              <a:gd name="adj1" fmla="val 14283035"/>
              <a:gd name="adj2" fmla="val 8268073"/>
            </a:avLst>
          </a:prstGeom>
          <a:ln w="76200">
            <a:solidFill>
              <a:srgbClr val="000928"/>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00"/>
          </a:p>
        </p:txBody>
      </p:sp>
      <p:sp>
        <p:nvSpPr>
          <p:cNvPr id="11" name="Arc 23"/>
          <p:cNvSpPr/>
          <p:nvPr/>
        </p:nvSpPr>
        <p:spPr>
          <a:xfrm>
            <a:off x="9077646" y="1796033"/>
            <a:ext cx="1728865" cy="1728861"/>
          </a:xfrm>
          <a:prstGeom prst="arc">
            <a:avLst>
              <a:gd name="adj1" fmla="val 17026676"/>
              <a:gd name="adj2" fmla="val 13044588"/>
            </a:avLst>
          </a:prstGeom>
          <a:ln w="76200">
            <a:solidFill>
              <a:srgbClr val="000928"/>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00"/>
          </a:p>
        </p:txBody>
      </p:sp>
      <p:sp>
        <p:nvSpPr>
          <p:cNvPr id="12" name="TextBox 24"/>
          <p:cNvSpPr txBox="1"/>
          <p:nvPr/>
        </p:nvSpPr>
        <p:spPr>
          <a:xfrm>
            <a:off x="1827424" y="2368620"/>
            <a:ext cx="911656" cy="523220"/>
          </a:xfrm>
          <a:prstGeom prst="rect">
            <a:avLst/>
          </a:prstGeom>
          <a:noFill/>
        </p:spPr>
        <p:txBody>
          <a:bodyPr wrap="square" rtlCol="0">
            <a:spAutoFit/>
          </a:bodyPr>
          <a:lstStyle/>
          <a:p>
            <a:pPr algn="ctr"/>
            <a:r>
              <a:rPr lang="en-US" sz="2800" dirty="0">
                <a:solidFill>
                  <a:srgbClr val="000928"/>
                </a:solidFill>
                <a:latin typeface="+mj-ea"/>
                <a:ea typeface="+mj-ea"/>
              </a:rPr>
              <a:t>85</a:t>
            </a:r>
            <a:r>
              <a:rPr lang="en-US" dirty="0">
                <a:solidFill>
                  <a:srgbClr val="000928"/>
                </a:solidFill>
                <a:latin typeface="+mj-ea"/>
                <a:ea typeface="+mj-ea"/>
              </a:rPr>
              <a:t>%</a:t>
            </a:r>
            <a:endParaRPr lang="en-US" sz="2800" dirty="0">
              <a:solidFill>
                <a:srgbClr val="000928"/>
              </a:solidFill>
              <a:latin typeface="+mj-ea"/>
              <a:ea typeface="+mj-ea"/>
            </a:endParaRPr>
          </a:p>
        </p:txBody>
      </p:sp>
      <p:sp>
        <p:nvSpPr>
          <p:cNvPr id="13" name="TextBox 27"/>
          <p:cNvSpPr txBox="1"/>
          <p:nvPr/>
        </p:nvSpPr>
        <p:spPr>
          <a:xfrm>
            <a:off x="4383268" y="2368620"/>
            <a:ext cx="929292" cy="523220"/>
          </a:xfrm>
          <a:prstGeom prst="rect">
            <a:avLst/>
          </a:prstGeom>
          <a:noFill/>
        </p:spPr>
        <p:txBody>
          <a:bodyPr wrap="square" rtlCol="0">
            <a:spAutoFit/>
          </a:bodyPr>
          <a:lstStyle/>
          <a:p>
            <a:pPr algn="ctr"/>
            <a:r>
              <a:rPr lang="en-US" sz="2800" dirty="0">
                <a:solidFill>
                  <a:srgbClr val="000928"/>
                </a:solidFill>
                <a:latin typeface="+mj-ea"/>
                <a:ea typeface="+mj-ea"/>
              </a:rPr>
              <a:t>73</a:t>
            </a:r>
            <a:r>
              <a:rPr lang="en-US" dirty="0">
                <a:solidFill>
                  <a:srgbClr val="000928"/>
                </a:solidFill>
                <a:latin typeface="+mj-ea"/>
                <a:ea typeface="+mj-ea"/>
              </a:rPr>
              <a:t>%</a:t>
            </a:r>
            <a:endParaRPr lang="en-US" sz="2800" dirty="0">
              <a:solidFill>
                <a:srgbClr val="000928"/>
              </a:solidFill>
              <a:latin typeface="+mj-ea"/>
              <a:ea typeface="+mj-ea"/>
            </a:endParaRPr>
          </a:p>
        </p:txBody>
      </p:sp>
      <p:sp>
        <p:nvSpPr>
          <p:cNvPr id="14" name="TextBox 28"/>
          <p:cNvSpPr txBox="1"/>
          <p:nvPr/>
        </p:nvSpPr>
        <p:spPr>
          <a:xfrm>
            <a:off x="6857552" y="2368620"/>
            <a:ext cx="929285" cy="523220"/>
          </a:xfrm>
          <a:prstGeom prst="rect">
            <a:avLst/>
          </a:prstGeom>
          <a:noFill/>
        </p:spPr>
        <p:txBody>
          <a:bodyPr wrap="square" rtlCol="0">
            <a:spAutoFit/>
          </a:bodyPr>
          <a:lstStyle/>
          <a:p>
            <a:pPr algn="ctr"/>
            <a:r>
              <a:rPr lang="en-US" sz="2800">
                <a:solidFill>
                  <a:srgbClr val="000928"/>
                </a:solidFill>
                <a:latin typeface="+mj-ea"/>
                <a:ea typeface="+mj-ea"/>
              </a:rPr>
              <a:t>78</a:t>
            </a:r>
            <a:r>
              <a:rPr lang="en-US">
                <a:solidFill>
                  <a:srgbClr val="000928"/>
                </a:solidFill>
                <a:latin typeface="+mj-ea"/>
                <a:ea typeface="+mj-ea"/>
              </a:rPr>
              <a:t>%</a:t>
            </a:r>
            <a:endParaRPr lang="en-US" sz="2800">
              <a:solidFill>
                <a:srgbClr val="000928"/>
              </a:solidFill>
              <a:latin typeface="+mj-ea"/>
              <a:ea typeface="+mj-ea"/>
            </a:endParaRPr>
          </a:p>
        </p:txBody>
      </p:sp>
      <p:sp>
        <p:nvSpPr>
          <p:cNvPr id="15" name="TextBox 29"/>
          <p:cNvSpPr txBox="1"/>
          <p:nvPr/>
        </p:nvSpPr>
        <p:spPr>
          <a:xfrm>
            <a:off x="9486244" y="2368620"/>
            <a:ext cx="911656" cy="523220"/>
          </a:xfrm>
          <a:prstGeom prst="rect">
            <a:avLst/>
          </a:prstGeom>
          <a:noFill/>
        </p:spPr>
        <p:txBody>
          <a:bodyPr wrap="square" rtlCol="0">
            <a:spAutoFit/>
          </a:bodyPr>
          <a:lstStyle/>
          <a:p>
            <a:pPr algn="ctr"/>
            <a:r>
              <a:rPr lang="en-US" sz="2800" dirty="0">
                <a:solidFill>
                  <a:srgbClr val="000928"/>
                </a:solidFill>
                <a:latin typeface="+mj-ea"/>
                <a:ea typeface="+mj-ea"/>
              </a:rPr>
              <a:t>90</a:t>
            </a:r>
            <a:r>
              <a:rPr lang="en-US" dirty="0">
                <a:solidFill>
                  <a:srgbClr val="000928"/>
                </a:solidFill>
                <a:latin typeface="+mj-ea"/>
                <a:ea typeface="+mj-ea"/>
              </a:rPr>
              <a:t>%</a:t>
            </a:r>
            <a:endParaRPr lang="en-US" sz="2800" dirty="0">
              <a:solidFill>
                <a:srgbClr val="000928"/>
              </a:solidFill>
              <a:latin typeface="+mj-ea"/>
              <a:ea typeface="+mj-ea"/>
            </a:endParaRPr>
          </a:p>
        </p:txBody>
      </p:sp>
      <p:sp>
        <p:nvSpPr>
          <p:cNvPr id="16" name="TextBox 30"/>
          <p:cNvSpPr txBox="1"/>
          <p:nvPr/>
        </p:nvSpPr>
        <p:spPr>
          <a:xfrm>
            <a:off x="2772396" y="2521215"/>
            <a:ext cx="986566" cy="278496"/>
          </a:xfrm>
          <a:prstGeom prst="roundRect">
            <a:avLst/>
          </a:prstGeom>
          <a:solidFill>
            <a:schemeClr val="bg1">
              <a:lumMod val="50000"/>
            </a:schemeClr>
          </a:solidFill>
        </p:spPr>
        <p:txBody>
          <a:bodyPr wrap="square" lIns="0" tIns="0" rIns="0" bIns="0" rtlCol="0" anchor="ctr">
            <a:noAutofit/>
          </a:bodyPr>
          <a:lstStyle/>
          <a:p>
            <a:pPr algn="ctr"/>
            <a:r>
              <a:rPr lang="zh-CN" alt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rPr>
              <a:t>标题文字</a:t>
            </a:r>
            <a:endParaRPr 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endParaRPr>
          </a:p>
        </p:txBody>
      </p:sp>
      <p:sp>
        <p:nvSpPr>
          <p:cNvPr id="17" name="TextBox 31"/>
          <p:cNvSpPr txBox="1"/>
          <p:nvPr/>
        </p:nvSpPr>
        <p:spPr>
          <a:xfrm>
            <a:off x="5364664" y="2521215"/>
            <a:ext cx="986566" cy="278496"/>
          </a:xfrm>
          <a:prstGeom prst="roundRect">
            <a:avLst/>
          </a:prstGeom>
          <a:solidFill>
            <a:schemeClr val="bg1">
              <a:lumMod val="50000"/>
            </a:schemeClr>
          </a:solidFill>
        </p:spPr>
        <p:txBody>
          <a:bodyPr wrap="square" lIns="0" tIns="0" rIns="0" bIns="0" rtlCol="0" anchor="ctr">
            <a:noAutofit/>
          </a:bodyPr>
          <a:lstStyle/>
          <a:p>
            <a:pPr algn="ctr"/>
            <a:r>
              <a:rPr lang="zh-CN" alt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rPr>
              <a:t>标题文字</a:t>
            </a:r>
            <a:endParaRPr lang="en-US" altLang="zh-CN"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endParaRPr>
          </a:p>
        </p:txBody>
      </p:sp>
      <p:sp>
        <p:nvSpPr>
          <p:cNvPr id="18" name="TextBox 32"/>
          <p:cNvSpPr txBox="1"/>
          <p:nvPr/>
        </p:nvSpPr>
        <p:spPr>
          <a:xfrm>
            <a:off x="7838946" y="2521215"/>
            <a:ext cx="986566" cy="278496"/>
          </a:xfrm>
          <a:prstGeom prst="roundRect">
            <a:avLst/>
          </a:prstGeom>
          <a:solidFill>
            <a:schemeClr val="bg1">
              <a:lumMod val="50000"/>
            </a:schemeClr>
          </a:solidFill>
        </p:spPr>
        <p:txBody>
          <a:bodyPr wrap="square" lIns="0" tIns="0" rIns="0" bIns="0" rtlCol="0" anchor="ctr">
            <a:noAutofit/>
          </a:bodyPr>
          <a:lstStyle/>
          <a:p>
            <a:pPr algn="ctr"/>
            <a:r>
              <a:rPr lang="zh-CN" alt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rPr>
              <a:t>标题文字</a:t>
            </a:r>
            <a:endParaRPr lang="en-US" altLang="zh-CN"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endParaRPr>
          </a:p>
        </p:txBody>
      </p:sp>
      <p:sp>
        <p:nvSpPr>
          <p:cNvPr id="19" name="TextBox 33"/>
          <p:cNvSpPr txBox="1"/>
          <p:nvPr/>
        </p:nvSpPr>
        <p:spPr>
          <a:xfrm>
            <a:off x="10431214" y="2521215"/>
            <a:ext cx="986566" cy="278496"/>
          </a:xfrm>
          <a:prstGeom prst="roundRect">
            <a:avLst/>
          </a:prstGeom>
          <a:solidFill>
            <a:schemeClr val="bg1">
              <a:lumMod val="50000"/>
            </a:schemeClr>
          </a:solidFill>
        </p:spPr>
        <p:txBody>
          <a:bodyPr wrap="square" lIns="0" tIns="0" rIns="0" bIns="0" rtlCol="0" anchor="ctr">
            <a:noAutofit/>
          </a:bodyPr>
          <a:lstStyle/>
          <a:p>
            <a:pPr algn="ctr"/>
            <a:r>
              <a:rPr lang="zh-CN" alt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rPr>
              <a:t>标题文字</a:t>
            </a:r>
            <a:endParaRPr lang="en-US" altLang="zh-CN"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endParaRPr>
          </a:p>
        </p:txBody>
      </p:sp>
      <p:sp>
        <p:nvSpPr>
          <p:cNvPr id="20" name="TextBox 191"/>
          <p:cNvSpPr txBox="1">
            <a:spLocks noChangeArrowheads="1"/>
          </p:cNvSpPr>
          <p:nvPr/>
        </p:nvSpPr>
        <p:spPr bwMode="auto">
          <a:xfrm>
            <a:off x="4573964" y="4277227"/>
            <a:ext cx="3044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rgbClr val="000928"/>
                </a:solidFill>
                <a:latin typeface="+mj-ea"/>
                <a:ea typeface="+mj-ea"/>
                <a:cs typeface="Roboto" pitchFamily="2" charset="0"/>
              </a:rPr>
              <a:t>请在此输入标题文本</a:t>
            </a:r>
            <a:endParaRPr lang="en-US" altLang="zh-CN" sz="2400" b="1" dirty="0">
              <a:solidFill>
                <a:srgbClr val="000928"/>
              </a:solidFill>
              <a:latin typeface="+mj-ea"/>
              <a:ea typeface="+mj-ea"/>
            </a:endParaRPr>
          </a:p>
        </p:txBody>
      </p:sp>
      <p:sp>
        <p:nvSpPr>
          <p:cNvPr id="21" name="文本框 20"/>
          <p:cNvSpPr txBox="1"/>
          <p:nvPr/>
        </p:nvSpPr>
        <p:spPr>
          <a:xfrm>
            <a:off x="1142291" y="4884418"/>
            <a:ext cx="10179744" cy="1137556"/>
          </a:xfrm>
          <a:prstGeom prst="rect">
            <a:avLst/>
          </a:prstGeom>
          <a:noFill/>
          <a:ln>
            <a:noFill/>
          </a:ln>
        </p:spPr>
        <p:txBody>
          <a:bodyPr wrap="square" rtlCol="0">
            <a:spAutoFit/>
          </a:bodyPr>
          <a:lstStyle/>
          <a:p>
            <a:pPr>
              <a:lnSpc>
                <a:spcPct val="150000"/>
              </a:lnSpc>
            </a:pPr>
            <a:r>
              <a:rPr kumimoji="1" lang="zh-CN" altLang="en-US" sz="1600" dirty="0">
                <a:solidFill>
                  <a:schemeClr val="tx1">
                    <a:lumMod val="65000"/>
                    <a:lumOff val="35000"/>
                  </a:schemeClr>
                </a:solidFill>
                <a:latin typeface="+mn-ea"/>
                <a:cs typeface="+mn-ea"/>
                <a:sym typeface="+mn-lt"/>
              </a:rPr>
              <a:t>感谢您使用我们的</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模板，请在此输入您需要的文字内容，感谢您使用我们的</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a:t>
            </a:r>
            <a:endParaRPr kumimoji="1" lang="en-US" altLang="zh-CN" sz="1600" dirty="0">
              <a:solidFill>
                <a:schemeClr val="tx1">
                  <a:lumMod val="65000"/>
                  <a:lumOff val="35000"/>
                </a:schemeClr>
              </a:solidFill>
              <a:latin typeface="+mn-ea"/>
              <a:cs typeface="+mn-ea"/>
              <a:sym typeface="+mn-lt"/>
            </a:endParaRPr>
          </a:p>
          <a:p>
            <a:pPr>
              <a:lnSpc>
                <a:spcPct val="150000"/>
              </a:lnSpc>
            </a:pPr>
            <a:r>
              <a:rPr kumimoji="1" lang="zh-CN" altLang="en-US" sz="1600" dirty="0">
                <a:solidFill>
                  <a:schemeClr val="tx1">
                    <a:lumMod val="65000"/>
                    <a:lumOff val="35000"/>
                  </a:schemeClr>
                </a:solidFill>
                <a:latin typeface="+mn-ea"/>
                <a:cs typeface="+mn-ea"/>
                <a:sym typeface="+mn-lt"/>
              </a:rPr>
              <a:t>文字内容。感谢您使用我们的</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模板，请在此输入您需要的文字内容，感谢您使用我们的</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animBg="1"/>
      <p:bldP spid="17" grpId="0" animBg="1"/>
      <p:bldP spid="18" grpId="0" animBg="1"/>
      <p:bldP spid="19" grpId="0" animBg="1"/>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427480" cy="521970"/>
          </a:xfrm>
          <a:prstGeom prst="rect">
            <a:avLst/>
          </a:prstGeom>
          <a:noFill/>
        </p:spPr>
        <p:txBody>
          <a:bodyPr wrap="none" rtlCol="0">
            <a:spAutoFit/>
          </a:bodyPr>
          <a:lstStyle/>
          <a:p>
            <a:r>
              <a:rPr kumimoji="1" lang="en-US" altLang="zh-CN" sz="2800">
                <a:solidFill>
                  <a:srgbClr val="000928"/>
                </a:solidFill>
                <a:latin typeface="+mj-ea"/>
                <a:ea typeface="+mj-ea"/>
              </a:rPr>
              <a:t>PART 02</a:t>
            </a:r>
          </a:p>
        </p:txBody>
      </p:sp>
      <p:sp>
        <p:nvSpPr>
          <p:cNvPr id="25" name="文本框 24"/>
          <p:cNvSpPr txBox="1"/>
          <p:nvPr/>
        </p:nvSpPr>
        <p:spPr>
          <a:xfrm>
            <a:off x="2554605" y="2884170"/>
            <a:ext cx="7198995" cy="1014730"/>
          </a:xfrm>
          <a:prstGeom prst="rect">
            <a:avLst/>
          </a:prstGeom>
          <a:noFill/>
        </p:spPr>
        <p:txBody>
          <a:bodyPr wrap="square" rtlCol="0">
            <a:spAutoFit/>
          </a:bodyPr>
          <a:lstStyle/>
          <a:p>
            <a:pPr algn="ctr"/>
            <a:r>
              <a:rPr kumimoji="1" lang="zh-CN" altLang="en-US" sz="6000" dirty="0">
                <a:solidFill>
                  <a:srgbClr val="000928"/>
                </a:solidFill>
                <a:latin typeface="+mj-ea"/>
                <a:ea typeface="+mj-ea"/>
              </a:rPr>
              <a:t>测试目标</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628972" cy="523220"/>
          </a:xfrm>
          <a:prstGeom prst="rect">
            <a:avLst/>
          </a:prstGeom>
          <a:noFill/>
        </p:spPr>
        <p:txBody>
          <a:bodyPr wrap="none" rtlCol="0">
            <a:spAutoFit/>
          </a:bodyPr>
          <a:lstStyle/>
          <a:p>
            <a:r>
              <a:rPr kumimoji="1" lang="en-US" altLang="zh-CN" sz="2800">
                <a:solidFill>
                  <a:srgbClr val="000928"/>
                </a:solidFill>
                <a:latin typeface="+mj-ea"/>
                <a:ea typeface="+mj-ea"/>
              </a:rPr>
              <a:t>PART 04</a:t>
            </a:r>
            <a:endParaRPr kumimoji="1" lang="zh-CN" altLang="en-US" sz="2800">
              <a:solidFill>
                <a:srgbClr val="000928"/>
              </a:solidFill>
              <a:latin typeface="+mj-ea"/>
              <a:ea typeface="+mj-ea"/>
            </a:endParaRPr>
          </a:p>
        </p:txBody>
      </p:sp>
      <p:sp>
        <p:nvSpPr>
          <p:cNvPr id="25" name="文本框 24"/>
          <p:cNvSpPr txBox="1"/>
          <p:nvPr/>
        </p:nvSpPr>
        <p:spPr>
          <a:xfrm>
            <a:off x="3399239" y="2883130"/>
            <a:ext cx="5899855" cy="1015663"/>
          </a:xfrm>
          <a:prstGeom prst="rect">
            <a:avLst/>
          </a:prstGeom>
          <a:noFill/>
        </p:spPr>
        <p:txBody>
          <a:bodyPr wrap="square" rtlCol="0">
            <a:spAutoFit/>
          </a:bodyPr>
          <a:lstStyle/>
          <a:p>
            <a:pPr algn="dist"/>
            <a:r>
              <a:rPr kumimoji="1" lang="zh-CN" altLang="en-US" sz="6000" dirty="0">
                <a:solidFill>
                  <a:srgbClr val="000928"/>
                </a:solidFill>
                <a:latin typeface="+mj-ea"/>
                <a:ea typeface="+mj-ea"/>
              </a:rPr>
              <a:t>此处添加标题</a:t>
            </a:r>
          </a:p>
        </p:txBody>
      </p:sp>
      <p:sp>
        <p:nvSpPr>
          <p:cNvPr id="26" name="文本框 25"/>
          <p:cNvSpPr txBox="1"/>
          <p:nvPr/>
        </p:nvSpPr>
        <p:spPr>
          <a:xfrm>
            <a:off x="2951339" y="4050711"/>
            <a:ext cx="6795655" cy="514756"/>
          </a:xfrm>
          <a:prstGeom prst="rect">
            <a:avLst/>
          </a:prstGeom>
          <a:noFill/>
        </p:spPr>
        <p:txBody>
          <a:bodyPr wrap="square" rtlCol="0">
            <a:spAutoFit/>
          </a:bodyPr>
          <a:lstStyle/>
          <a:p>
            <a:pPr algn="ctr">
              <a:lnSpc>
                <a:spcPct val="150000"/>
              </a:lnSpc>
            </a:pPr>
            <a:r>
              <a:rPr lang="en-GB" altLang="zh-CN" sz="1000">
                <a:solidFill>
                  <a:schemeClr val="tx1">
                    <a:lumMod val="50000"/>
                    <a:lumOff val="50000"/>
                  </a:schemeClr>
                </a:solidFill>
                <a:latin typeface="+mn-ea"/>
              </a:rPr>
              <a:t>your content is entered here, or by copying your text, select paste in this box and choose to retain only text. your content is typed here, or by copying your text, select paste in this box.</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checkerboard(across)">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5" name="文本框 4"/>
          <p:cNvSpPr txBox="1"/>
          <p:nvPr/>
        </p:nvSpPr>
        <p:spPr>
          <a:xfrm>
            <a:off x="6747378" y="1911901"/>
            <a:ext cx="3570208" cy="976870"/>
          </a:xfrm>
          <a:prstGeom prst="rect">
            <a:avLst/>
          </a:prstGeom>
          <a:noFill/>
        </p:spPr>
        <p:txBody>
          <a:bodyPr wrap="none" rtlCol="0">
            <a:spAutoFit/>
          </a:bodyPr>
          <a:lstStyle/>
          <a:p>
            <a:pPr>
              <a:lnSpc>
                <a:spcPct val="130000"/>
              </a:lnSpc>
            </a:pPr>
            <a:r>
              <a:rPr kumimoji="1" lang="zh-CN" altLang="en-US" sz="2400">
                <a:solidFill>
                  <a:srgbClr val="000928"/>
                </a:solidFill>
                <a:latin typeface="+mj-ea"/>
                <a:ea typeface="+mj-ea"/>
              </a:rPr>
              <a:t>请您内在此处输入需要的</a:t>
            </a:r>
            <a:endParaRPr kumimoji="1" lang="en-US" altLang="zh-CN" sz="2400">
              <a:solidFill>
                <a:srgbClr val="000928"/>
              </a:solidFill>
              <a:latin typeface="+mj-ea"/>
              <a:ea typeface="+mj-ea"/>
            </a:endParaRPr>
          </a:p>
          <a:p>
            <a:pPr>
              <a:lnSpc>
                <a:spcPct val="130000"/>
              </a:lnSpc>
            </a:pPr>
            <a:r>
              <a:rPr kumimoji="1" lang="zh-CN" altLang="en-US" sz="2400">
                <a:solidFill>
                  <a:srgbClr val="000928"/>
                </a:solidFill>
                <a:latin typeface="+mj-ea"/>
                <a:ea typeface="+mj-ea"/>
              </a:rPr>
              <a:t>标题文字内容</a:t>
            </a:r>
          </a:p>
        </p:txBody>
      </p:sp>
      <p:sp>
        <p:nvSpPr>
          <p:cNvPr id="6" name="文本框 5"/>
          <p:cNvSpPr txBox="1"/>
          <p:nvPr/>
        </p:nvSpPr>
        <p:spPr>
          <a:xfrm>
            <a:off x="6453265" y="3089141"/>
            <a:ext cx="4306854" cy="2299540"/>
          </a:xfrm>
          <a:prstGeom prst="rect">
            <a:avLst/>
          </a:prstGeom>
          <a:noFill/>
        </p:spPr>
        <p:txBody>
          <a:bodyPr wrap="square" rtlCol="0">
            <a:spAutoFit/>
          </a:bodyPr>
          <a:lstStyle/>
          <a:p>
            <a:pPr marL="342900" indent="-342900">
              <a:lnSpc>
                <a:spcPct val="150000"/>
              </a:lnSpc>
              <a:buFont typeface="+mj-lt"/>
              <a:buAutoNum type="arabicPeriod"/>
            </a:pPr>
            <a:r>
              <a:rPr kumimoji="1" lang="zh-CN" altLang="en-US" sz="1400" dirty="0">
                <a:solidFill>
                  <a:schemeClr val="tx1">
                    <a:lumMod val="65000"/>
                    <a:lumOff val="35000"/>
                  </a:schemeClr>
                </a:solidFill>
                <a:latin typeface="+mn-ea"/>
                <a:cs typeface="+mn-ea"/>
                <a:sym typeface="+mn-lt"/>
              </a:rPr>
              <a:t>感谢您使用我们的</a:t>
            </a:r>
            <a:r>
              <a:rPr kumimoji="1" lang="en-US" altLang="zh-CN" sz="1400" dirty="0">
                <a:solidFill>
                  <a:schemeClr val="tx1">
                    <a:lumMod val="65000"/>
                    <a:lumOff val="35000"/>
                  </a:schemeClr>
                </a:solidFill>
                <a:latin typeface="+mn-ea"/>
                <a:cs typeface="+mn-ea"/>
                <a:sym typeface="+mn-lt"/>
              </a:rPr>
              <a:t>PPT</a:t>
            </a:r>
            <a:r>
              <a:rPr kumimoji="1" lang="zh-CN" altLang="en-US" sz="1400" dirty="0">
                <a:solidFill>
                  <a:schemeClr val="tx1">
                    <a:lumMod val="65000"/>
                    <a:lumOff val="35000"/>
                  </a:schemeClr>
                </a:solidFill>
                <a:latin typeface="+mn-ea"/>
                <a:cs typeface="+mn-ea"/>
                <a:sym typeface="+mn-lt"/>
              </a:rPr>
              <a:t>模板，请在此输入您需要的文字内容，感谢您使用我们的</a:t>
            </a:r>
            <a:r>
              <a:rPr kumimoji="1" lang="en-US" altLang="zh-CN" sz="1400" dirty="0">
                <a:solidFill>
                  <a:schemeClr val="tx1">
                    <a:lumMod val="65000"/>
                    <a:lumOff val="35000"/>
                  </a:schemeClr>
                </a:solidFill>
                <a:latin typeface="+mn-ea"/>
                <a:cs typeface="+mn-ea"/>
                <a:sym typeface="+mn-lt"/>
              </a:rPr>
              <a:t>PPT</a:t>
            </a:r>
            <a:r>
              <a:rPr kumimoji="1" lang="zh-CN" altLang="en-US" sz="1400" dirty="0">
                <a:solidFill>
                  <a:schemeClr val="tx1">
                    <a:lumMod val="65000"/>
                    <a:lumOff val="35000"/>
                  </a:schemeClr>
                </a:solidFill>
                <a:latin typeface="+mn-ea"/>
                <a:cs typeface="+mn-ea"/>
                <a:sym typeface="+mn-lt"/>
              </a:rPr>
              <a:t>模板，请在此输入您需要的文字内容。</a:t>
            </a:r>
            <a:endParaRPr kumimoji="1" lang="en-US" altLang="zh-CN" sz="1400" dirty="0">
              <a:solidFill>
                <a:schemeClr val="tx1">
                  <a:lumMod val="65000"/>
                  <a:lumOff val="35000"/>
                </a:schemeClr>
              </a:solidFill>
              <a:latin typeface="+mn-ea"/>
              <a:cs typeface="+mn-ea"/>
              <a:sym typeface="+mn-lt"/>
            </a:endParaRPr>
          </a:p>
          <a:p>
            <a:pPr marL="342900" indent="-342900">
              <a:lnSpc>
                <a:spcPct val="150000"/>
              </a:lnSpc>
              <a:buFont typeface="+mj-lt"/>
              <a:buAutoNum type="arabicPeriod"/>
            </a:pPr>
            <a:endParaRPr kumimoji="1" lang="en-US" altLang="zh-CN" sz="1400" dirty="0">
              <a:solidFill>
                <a:schemeClr val="tx1">
                  <a:lumMod val="65000"/>
                  <a:lumOff val="35000"/>
                </a:schemeClr>
              </a:solidFill>
              <a:latin typeface="+mn-ea"/>
              <a:cs typeface="+mn-ea"/>
              <a:sym typeface="+mn-lt"/>
            </a:endParaRPr>
          </a:p>
          <a:p>
            <a:pPr marL="342900" indent="-342900">
              <a:lnSpc>
                <a:spcPct val="150000"/>
              </a:lnSpc>
              <a:buFont typeface="+mj-lt"/>
              <a:buAutoNum type="arabicPeriod"/>
            </a:pPr>
            <a:r>
              <a:rPr kumimoji="1" lang="zh-CN" altLang="en-US" sz="1400" dirty="0">
                <a:solidFill>
                  <a:schemeClr val="tx1">
                    <a:lumMod val="65000"/>
                    <a:lumOff val="35000"/>
                  </a:schemeClr>
                </a:solidFill>
                <a:latin typeface="+mn-ea"/>
                <a:cs typeface="+mn-ea"/>
                <a:sym typeface="+mn-lt"/>
              </a:rPr>
              <a:t>感谢您使用我们的</a:t>
            </a:r>
            <a:r>
              <a:rPr kumimoji="1" lang="en-US" altLang="zh-CN" sz="1400" dirty="0">
                <a:solidFill>
                  <a:schemeClr val="tx1">
                    <a:lumMod val="65000"/>
                    <a:lumOff val="35000"/>
                  </a:schemeClr>
                </a:solidFill>
                <a:latin typeface="+mn-ea"/>
                <a:cs typeface="+mn-ea"/>
                <a:sym typeface="+mn-lt"/>
              </a:rPr>
              <a:t>PPT</a:t>
            </a:r>
            <a:r>
              <a:rPr kumimoji="1" lang="zh-CN" altLang="en-US" sz="1400" dirty="0">
                <a:solidFill>
                  <a:schemeClr val="tx1">
                    <a:lumMod val="65000"/>
                    <a:lumOff val="35000"/>
                  </a:schemeClr>
                </a:solidFill>
                <a:latin typeface="+mn-ea"/>
                <a:cs typeface="+mn-ea"/>
                <a:sym typeface="+mn-lt"/>
              </a:rPr>
              <a:t>模板，请在此输入您需要的文字内容，感谢您使用我们的</a:t>
            </a:r>
            <a:r>
              <a:rPr kumimoji="1" lang="en-US" altLang="zh-CN" sz="1400" dirty="0">
                <a:solidFill>
                  <a:schemeClr val="tx1">
                    <a:lumMod val="65000"/>
                    <a:lumOff val="35000"/>
                  </a:schemeClr>
                </a:solidFill>
                <a:latin typeface="+mn-ea"/>
                <a:cs typeface="+mn-ea"/>
                <a:sym typeface="+mn-lt"/>
              </a:rPr>
              <a:t>PPT</a:t>
            </a:r>
            <a:r>
              <a:rPr kumimoji="1" lang="zh-CN" altLang="en-US" sz="1400" dirty="0">
                <a:solidFill>
                  <a:schemeClr val="tx1">
                    <a:lumMod val="65000"/>
                    <a:lumOff val="35000"/>
                  </a:schemeClr>
                </a:solidFill>
                <a:latin typeface="+mn-ea"/>
                <a:cs typeface="+mn-ea"/>
                <a:sym typeface="+mn-lt"/>
              </a:rPr>
              <a:t>模板，请在此输入您需要的文字内容。</a:t>
            </a:r>
          </a:p>
        </p:txBody>
      </p:sp>
      <p:grpSp>
        <p:nvGrpSpPr>
          <p:cNvPr id="11" name="iślíďé"/>
          <p:cNvGrpSpPr/>
          <p:nvPr/>
        </p:nvGrpSpPr>
        <p:grpSpPr>
          <a:xfrm>
            <a:off x="1318407" y="1911901"/>
            <a:ext cx="3648204" cy="3870324"/>
            <a:chOff x="3872920" y="1852424"/>
            <a:chExt cx="4036217" cy="4281963"/>
          </a:xfrm>
        </p:grpSpPr>
        <p:grpSp>
          <p:nvGrpSpPr>
            <p:cNvPr id="12" name="ïṥḻiḑé"/>
            <p:cNvGrpSpPr/>
            <p:nvPr/>
          </p:nvGrpSpPr>
          <p:grpSpPr>
            <a:xfrm>
              <a:off x="3872920" y="4112842"/>
              <a:ext cx="4036217" cy="2021545"/>
              <a:chOff x="4063207" y="4258807"/>
              <a:chExt cx="4184973" cy="2090400"/>
            </a:xfrm>
          </p:grpSpPr>
          <p:sp>
            <p:nvSpPr>
              <p:cNvPr id="28" name="îŝḻîḍè"/>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gradFill>
                <a:gsLst>
                  <a:gs pos="0">
                    <a:srgbClr val="000928"/>
                  </a:gs>
                  <a:gs pos="100000">
                    <a:srgbClr val="002060"/>
                  </a:gs>
                </a:gsLst>
                <a:lin ang="2700000" scaled="1"/>
              </a:gradFill>
              <a:ln>
                <a:noFill/>
              </a:ln>
              <a:effectLst/>
            </p:spPr>
            <p:txBody>
              <a:bodyPr anchor="ctr"/>
              <a:lstStyle/>
              <a:p>
                <a:pPr algn="ctr"/>
                <a:endParaRPr/>
              </a:p>
            </p:txBody>
          </p:sp>
          <p:sp>
            <p:nvSpPr>
              <p:cNvPr id="29" name="îšlíḋé"/>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02060"/>
              </a:solidFill>
              <a:ln>
                <a:noFill/>
              </a:ln>
              <a:effectLst/>
            </p:spPr>
            <p:txBody>
              <a:bodyPr anchor="ctr"/>
              <a:lstStyle/>
              <a:p>
                <a:pPr algn="ctr"/>
                <a:endParaRPr/>
              </a:p>
            </p:txBody>
          </p:sp>
          <p:sp>
            <p:nvSpPr>
              <p:cNvPr id="30" name="ïšlíḑe"/>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gradFill>
                <a:gsLst>
                  <a:gs pos="0">
                    <a:srgbClr val="000928"/>
                  </a:gs>
                  <a:gs pos="100000">
                    <a:srgbClr val="002060"/>
                  </a:gs>
                </a:gsLst>
                <a:lin ang="2700000" scaled="1"/>
              </a:gradFill>
              <a:ln>
                <a:noFill/>
              </a:ln>
              <a:effectLst/>
            </p:spPr>
            <p:txBody>
              <a:bodyPr anchor="ctr"/>
              <a:lstStyle/>
              <a:p>
                <a:pPr algn="ctr"/>
                <a:endParaRPr/>
              </a:p>
            </p:txBody>
          </p:sp>
        </p:grpSp>
        <p:grpSp>
          <p:nvGrpSpPr>
            <p:cNvPr id="13" name="îṣ1îḋè"/>
            <p:cNvGrpSpPr/>
            <p:nvPr/>
          </p:nvGrpSpPr>
          <p:grpSpPr>
            <a:xfrm>
              <a:off x="4408133" y="3325204"/>
              <a:ext cx="2965796" cy="1674533"/>
              <a:chOff x="4618144" y="3444343"/>
              <a:chExt cx="3075100" cy="1731570"/>
            </a:xfrm>
          </p:grpSpPr>
          <p:sp>
            <p:nvSpPr>
              <p:cNvPr id="25" name="îšļïďé"/>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02060"/>
              </a:solidFill>
              <a:ln>
                <a:noFill/>
              </a:ln>
              <a:effectLst/>
            </p:spPr>
            <p:txBody>
              <a:bodyPr anchor="ctr"/>
              <a:lstStyle/>
              <a:p>
                <a:pPr algn="ctr"/>
                <a:endParaRPr/>
              </a:p>
            </p:txBody>
          </p:sp>
          <p:sp>
            <p:nvSpPr>
              <p:cNvPr id="26" name="ïŝḻiḋê"/>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gradFill>
                <a:gsLst>
                  <a:gs pos="0">
                    <a:srgbClr val="000928"/>
                  </a:gs>
                  <a:gs pos="100000">
                    <a:srgbClr val="002060"/>
                  </a:gs>
                </a:gsLst>
                <a:lin ang="2700000" scaled="1"/>
              </a:gradFill>
              <a:ln>
                <a:noFill/>
              </a:ln>
              <a:effectLst/>
            </p:spPr>
            <p:txBody>
              <a:bodyPr anchor="ctr"/>
              <a:lstStyle/>
              <a:p>
                <a:pPr algn="ctr"/>
                <a:endParaRPr/>
              </a:p>
            </p:txBody>
          </p:sp>
          <p:sp>
            <p:nvSpPr>
              <p:cNvPr id="27" name="íṥlíďé"/>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gradFill>
                <a:gsLst>
                  <a:gs pos="0">
                    <a:srgbClr val="000928"/>
                  </a:gs>
                  <a:gs pos="100000">
                    <a:srgbClr val="002060"/>
                  </a:gs>
                </a:gsLst>
                <a:lin ang="2700000" scaled="1"/>
              </a:gradFill>
              <a:ln>
                <a:noFill/>
              </a:ln>
              <a:effectLst/>
            </p:spPr>
            <p:txBody>
              <a:bodyPr anchor="ctr"/>
              <a:lstStyle/>
              <a:p>
                <a:pPr algn="ctr"/>
                <a:endParaRPr/>
              </a:p>
            </p:txBody>
          </p:sp>
        </p:grpSp>
        <p:grpSp>
          <p:nvGrpSpPr>
            <p:cNvPr id="14" name="ïSľïḑê"/>
            <p:cNvGrpSpPr/>
            <p:nvPr/>
          </p:nvGrpSpPr>
          <p:grpSpPr>
            <a:xfrm>
              <a:off x="4928055" y="2593252"/>
              <a:ext cx="1925955" cy="1301697"/>
              <a:chOff x="5157226" y="2687460"/>
              <a:chExt cx="1996937" cy="1346034"/>
            </a:xfrm>
          </p:grpSpPr>
          <p:sp>
            <p:nvSpPr>
              <p:cNvPr id="22" name="i$ḻídè"/>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02060"/>
              </a:solidFill>
              <a:ln>
                <a:noFill/>
              </a:ln>
              <a:effectLst/>
            </p:spPr>
            <p:txBody>
              <a:bodyPr anchor="ctr"/>
              <a:lstStyle/>
              <a:p>
                <a:pPr algn="ctr"/>
                <a:endParaRPr/>
              </a:p>
            </p:txBody>
          </p:sp>
          <p:sp>
            <p:nvSpPr>
              <p:cNvPr id="23" name="iŝľïḑê"/>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gradFill>
                <a:gsLst>
                  <a:gs pos="0">
                    <a:srgbClr val="000928"/>
                  </a:gs>
                  <a:gs pos="100000">
                    <a:srgbClr val="002060"/>
                  </a:gs>
                </a:gsLst>
                <a:lin ang="2700000" scaled="1"/>
              </a:gradFill>
              <a:ln>
                <a:noFill/>
              </a:ln>
              <a:effectLst/>
            </p:spPr>
            <p:txBody>
              <a:bodyPr anchor="ctr"/>
              <a:lstStyle/>
              <a:p>
                <a:pPr algn="ctr"/>
                <a:endParaRPr/>
              </a:p>
            </p:txBody>
          </p:sp>
          <p:sp>
            <p:nvSpPr>
              <p:cNvPr id="24" name="i$ḻíďè"/>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gradFill>
                <a:gsLst>
                  <a:gs pos="0">
                    <a:srgbClr val="000928"/>
                  </a:gs>
                  <a:gs pos="100000">
                    <a:srgbClr val="002060"/>
                  </a:gs>
                </a:gsLst>
                <a:lin ang="2700000" scaled="1"/>
              </a:gradFill>
              <a:ln>
                <a:noFill/>
              </a:ln>
              <a:effectLst/>
            </p:spPr>
            <p:txBody>
              <a:bodyPr anchor="ctr"/>
              <a:lstStyle/>
              <a:p>
                <a:pPr algn="ctr"/>
                <a:endParaRPr/>
              </a:p>
            </p:txBody>
          </p:sp>
        </p:grpSp>
        <p:grpSp>
          <p:nvGrpSpPr>
            <p:cNvPr id="15" name="i$ļíḋê"/>
            <p:cNvGrpSpPr/>
            <p:nvPr/>
          </p:nvGrpSpPr>
          <p:grpSpPr>
            <a:xfrm>
              <a:off x="5452798" y="1852424"/>
              <a:ext cx="876459" cy="928860"/>
              <a:chOff x="5701314" y="1921397"/>
              <a:chExt cx="908761" cy="960499"/>
            </a:xfrm>
          </p:grpSpPr>
          <p:sp>
            <p:nvSpPr>
              <p:cNvPr id="20" name="ïṧḷiḓé"/>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gradFill>
                <a:gsLst>
                  <a:gs pos="0">
                    <a:srgbClr val="000928"/>
                  </a:gs>
                  <a:gs pos="100000">
                    <a:srgbClr val="002060"/>
                  </a:gs>
                </a:gsLst>
                <a:lin ang="2700000" scaled="1"/>
              </a:gradFill>
              <a:ln>
                <a:noFill/>
              </a:ln>
              <a:effectLst/>
            </p:spPr>
            <p:txBody>
              <a:bodyPr anchor="ctr"/>
              <a:lstStyle/>
              <a:p>
                <a:pPr algn="ctr"/>
                <a:endParaRPr/>
              </a:p>
            </p:txBody>
          </p:sp>
          <p:sp>
            <p:nvSpPr>
              <p:cNvPr id="21" name="îṥļíďé"/>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gradFill>
                <a:gsLst>
                  <a:gs pos="0">
                    <a:srgbClr val="000928"/>
                  </a:gs>
                  <a:gs pos="100000">
                    <a:srgbClr val="002060"/>
                  </a:gs>
                </a:gsLst>
                <a:lin ang="2700000" scaled="1"/>
              </a:gradFill>
              <a:ln>
                <a:noFill/>
              </a:ln>
              <a:effectLst/>
            </p:spPr>
            <p:txBody>
              <a:bodyPr anchor="ctr"/>
              <a:lstStyle/>
              <a:p>
                <a:pPr algn="ctr"/>
                <a:endParaRPr/>
              </a:p>
            </p:txBody>
          </p:sp>
        </p:grpSp>
        <p:sp>
          <p:nvSpPr>
            <p:cNvPr id="16" name="íṩ1îḋè"/>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none" lIns="0" tIns="0" rIns="0" bIns="0" anchor="ctr">
              <a:normAutofit/>
              <a:scene3d>
                <a:camera prst="orthographicFront"/>
                <a:lightRig rig="threePt" dir="t"/>
              </a:scene3d>
              <a:sp3d contourW="12700"/>
            </a:bodyPr>
            <a:lstStyle/>
            <a:p>
              <a:pPr algn="ctr" defTabSz="228600">
                <a:defRPr/>
              </a:pPr>
              <a:r>
                <a:rPr lang="zh-CN" altLang="en-US" sz="1600" dirty="0">
                  <a:solidFill>
                    <a:schemeClr val="bg1"/>
                  </a:solidFill>
                </a:rPr>
                <a:t>关键词</a:t>
              </a:r>
            </a:p>
          </p:txBody>
        </p:sp>
        <p:sp>
          <p:nvSpPr>
            <p:cNvPr id="17" name="í$ḷiḓè"/>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rmAutofit/>
              <a:scene3d>
                <a:camera prst="orthographicFront"/>
                <a:lightRig rig="threePt" dir="t"/>
              </a:scene3d>
              <a:sp3d contourW="12700"/>
            </a:bodyPr>
            <a:lstStyle/>
            <a:p>
              <a:pPr algn="ctr" defTabSz="228600">
                <a:defRPr/>
              </a:pPr>
              <a:r>
                <a:rPr lang="zh-CN" altLang="en-US" sz="1400" dirty="0">
                  <a:solidFill>
                    <a:schemeClr val="bg1"/>
                  </a:solidFill>
                </a:rPr>
                <a:t>关键词</a:t>
              </a:r>
            </a:p>
          </p:txBody>
        </p:sp>
        <p:sp>
          <p:nvSpPr>
            <p:cNvPr id="18" name="iS1iďe"/>
            <p:cNvSpPr/>
            <p:nvPr/>
          </p:nvSpPr>
          <p:spPr bwMode="auto">
            <a:xfrm rot="1056546">
              <a:off x="5191167" y="3169799"/>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rmAutofit/>
              <a:scene3d>
                <a:camera prst="orthographicFront"/>
                <a:lightRig rig="threePt" dir="t"/>
              </a:scene3d>
              <a:sp3d contourW="12700"/>
            </a:bodyPr>
            <a:lstStyle/>
            <a:p>
              <a:pPr algn="ctr" defTabSz="228600">
                <a:defRPr/>
              </a:pPr>
              <a:r>
                <a:rPr lang="zh-CN" altLang="en-US" sz="1300">
                  <a:solidFill>
                    <a:schemeClr val="bg1"/>
                  </a:solidFill>
                </a:rPr>
                <a:t>关键词</a:t>
              </a:r>
            </a:p>
          </p:txBody>
        </p:sp>
        <p:sp>
          <p:nvSpPr>
            <p:cNvPr id="19" name="ïSļïḑe"/>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Autofit/>
              <a:scene3d>
                <a:camera prst="orthographicFront"/>
                <a:lightRig rig="threePt" dir="t"/>
              </a:scene3d>
              <a:sp3d contourW="12700"/>
            </a:bodyPr>
            <a:lstStyle/>
            <a:p>
              <a:pPr algn="ctr" defTabSz="228600">
                <a:defRPr/>
              </a:pPr>
              <a:r>
                <a:rPr lang="zh-CN" altLang="en-US" sz="1100" dirty="0">
                  <a:solidFill>
                    <a:schemeClr val="bg1"/>
                  </a:solidFill>
                </a:rPr>
                <a:t>关</a:t>
              </a:r>
              <a:br>
                <a:rPr lang="zh-CN" altLang="en-US" sz="1100" dirty="0">
                  <a:solidFill>
                    <a:schemeClr val="bg1"/>
                  </a:solidFill>
                </a:rPr>
              </a:br>
              <a:r>
                <a:rPr lang="zh-CN" altLang="en-US" sz="1100" dirty="0">
                  <a:solidFill>
                    <a:schemeClr val="bg1"/>
                  </a:solidFill>
                </a:rPr>
                <a:t>键词</a:t>
              </a:r>
            </a:p>
          </p:txBody>
        </p:sp>
      </p:gr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4" name="文本框 3"/>
          <p:cNvSpPr txBox="1"/>
          <p:nvPr/>
        </p:nvSpPr>
        <p:spPr>
          <a:xfrm>
            <a:off x="883585" y="2120082"/>
            <a:ext cx="4134465" cy="523220"/>
          </a:xfrm>
          <a:prstGeom prst="rect">
            <a:avLst/>
          </a:prstGeom>
          <a:noFill/>
        </p:spPr>
        <p:txBody>
          <a:bodyPr wrap="none" rtlCol="0">
            <a:spAutoFit/>
          </a:bodyPr>
          <a:lstStyle/>
          <a:p>
            <a:r>
              <a:rPr kumimoji="1" lang="zh-CN" altLang="en-US" sz="2800" dirty="0">
                <a:solidFill>
                  <a:srgbClr val="000928"/>
                </a:solidFill>
                <a:latin typeface="+mj-lt"/>
                <a:ea typeface="+mj-ea"/>
              </a:rPr>
              <a:t>请再此输入标题文字内容</a:t>
            </a:r>
          </a:p>
        </p:txBody>
      </p:sp>
      <p:sp>
        <p:nvSpPr>
          <p:cNvPr id="5" name="文本框 4"/>
          <p:cNvSpPr txBox="1"/>
          <p:nvPr/>
        </p:nvSpPr>
        <p:spPr>
          <a:xfrm>
            <a:off x="896837" y="1764002"/>
            <a:ext cx="1426994" cy="369332"/>
          </a:xfrm>
          <a:prstGeom prst="rect">
            <a:avLst/>
          </a:prstGeom>
          <a:noFill/>
        </p:spPr>
        <p:txBody>
          <a:bodyPr wrap="none" rtlCol="0">
            <a:spAutoFit/>
          </a:bodyPr>
          <a:lstStyle/>
          <a:p>
            <a:r>
              <a:rPr kumimoji="1" lang="en-US" altLang="zh-CN" dirty="0">
                <a:solidFill>
                  <a:schemeClr val="bg1">
                    <a:lumMod val="75000"/>
                  </a:schemeClr>
                </a:solidFill>
                <a:latin typeface="+mn-ea"/>
              </a:rPr>
              <a:t>TITLE</a:t>
            </a:r>
            <a:r>
              <a:rPr kumimoji="1" lang="zh-CN" altLang="en-US" dirty="0">
                <a:solidFill>
                  <a:schemeClr val="bg1">
                    <a:lumMod val="75000"/>
                  </a:schemeClr>
                </a:solidFill>
                <a:latin typeface="+mn-ea"/>
              </a:rPr>
              <a:t> </a:t>
            </a:r>
            <a:r>
              <a:rPr kumimoji="1" lang="en-US" altLang="zh-CN" dirty="0">
                <a:solidFill>
                  <a:schemeClr val="bg1">
                    <a:lumMod val="75000"/>
                  </a:schemeClr>
                </a:solidFill>
                <a:latin typeface="+mn-ea"/>
              </a:rPr>
              <a:t>HERE</a:t>
            </a:r>
            <a:endParaRPr kumimoji="1" lang="zh-CN" altLang="en-US" dirty="0">
              <a:solidFill>
                <a:schemeClr val="bg1">
                  <a:lumMod val="75000"/>
                </a:schemeClr>
              </a:solidFill>
              <a:latin typeface="+mn-ea"/>
            </a:endParaRPr>
          </a:p>
        </p:txBody>
      </p:sp>
      <p:sp>
        <p:nvSpPr>
          <p:cNvPr id="6" name="文本框 5"/>
          <p:cNvSpPr txBox="1"/>
          <p:nvPr/>
        </p:nvSpPr>
        <p:spPr>
          <a:xfrm>
            <a:off x="883584" y="2981254"/>
            <a:ext cx="5145773" cy="876266"/>
          </a:xfrm>
          <a:prstGeom prst="rect">
            <a:avLst/>
          </a:prstGeom>
          <a:noFill/>
        </p:spPr>
        <p:txBody>
          <a:bodyPr wrap="square" rtlCol="0">
            <a:spAutoFit/>
          </a:bodyPr>
          <a:lstStyle/>
          <a:p>
            <a:pPr>
              <a:lnSpc>
                <a:spcPct val="150000"/>
              </a:lnSpc>
            </a:pPr>
            <a:r>
              <a:rPr kumimoji="1" lang="zh-CN" altLang="en-US" sz="1200" dirty="0">
                <a:solidFill>
                  <a:schemeClr val="tx1">
                    <a:lumMod val="50000"/>
                    <a:lumOff val="50000"/>
                  </a:schemeClr>
                </a:solidFill>
                <a:latin typeface="+mn-ea"/>
                <a:cs typeface="+mn-ea"/>
                <a:sym typeface="+mn-lt"/>
              </a:rPr>
              <a:t>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模板，请在此输入您需要的文字内容，感谢您使用我们的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模板，请在此输入您需要的文字内容，感谢您使用我们的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a:t>
            </a:r>
          </a:p>
        </p:txBody>
      </p:sp>
      <p:sp>
        <p:nvSpPr>
          <p:cNvPr id="7" name="矩形 6"/>
          <p:cNvSpPr/>
          <p:nvPr/>
        </p:nvSpPr>
        <p:spPr>
          <a:xfrm>
            <a:off x="1005944" y="4775637"/>
            <a:ext cx="4132162" cy="150471"/>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1005943" y="5543279"/>
            <a:ext cx="3229337" cy="150471"/>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5288577" y="4703974"/>
            <a:ext cx="495649" cy="276999"/>
          </a:xfrm>
          <a:prstGeom prst="rect">
            <a:avLst/>
          </a:prstGeom>
          <a:noFill/>
        </p:spPr>
        <p:txBody>
          <a:bodyPr wrap="none" rtlCol="0">
            <a:spAutoFit/>
          </a:bodyPr>
          <a:lstStyle/>
          <a:p>
            <a:r>
              <a:rPr kumimoji="1" lang="en-US" altLang="zh-CN" sz="1200" dirty="0">
                <a:solidFill>
                  <a:schemeClr val="tx1">
                    <a:lumMod val="75000"/>
                    <a:lumOff val="25000"/>
                  </a:schemeClr>
                </a:solidFill>
                <a:latin typeface="+mn-ea"/>
              </a:rPr>
              <a:t>90%</a:t>
            </a:r>
            <a:endParaRPr kumimoji="1" lang="zh-CN" altLang="en-US" sz="1200" dirty="0">
              <a:solidFill>
                <a:schemeClr val="tx1">
                  <a:lumMod val="75000"/>
                  <a:lumOff val="25000"/>
                </a:schemeClr>
              </a:solidFill>
              <a:latin typeface="+mn-ea"/>
            </a:endParaRPr>
          </a:p>
        </p:txBody>
      </p:sp>
      <p:sp>
        <p:nvSpPr>
          <p:cNvPr id="10" name="文本框 9"/>
          <p:cNvSpPr txBox="1"/>
          <p:nvPr/>
        </p:nvSpPr>
        <p:spPr>
          <a:xfrm>
            <a:off x="4352957" y="5480014"/>
            <a:ext cx="495649" cy="276999"/>
          </a:xfrm>
          <a:prstGeom prst="rect">
            <a:avLst/>
          </a:prstGeom>
          <a:noFill/>
        </p:spPr>
        <p:txBody>
          <a:bodyPr wrap="none" rtlCol="0">
            <a:spAutoFit/>
          </a:bodyPr>
          <a:lstStyle/>
          <a:p>
            <a:r>
              <a:rPr kumimoji="1" lang="en-US" altLang="zh-CN" sz="1200" dirty="0">
                <a:solidFill>
                  <a:schemeClr val="tx1">
                    <a:lumMod val="75000"/>
                    <a:lumOff val="25000"/>
                  </a:schemeClr>
                </a:solidFill>
                <a:latin typeface="+mn-ea"/>
              </a:rPr>
              <a:t>61%</a:t>
            </a:r>
            <a:endParaRPr kumimoji="1" lang="zh-CN" altLang="en-US" sz="1200" dirty="0">
              <a:solidFill>
                <a:schemeClr val="tx1">
                  <a:lumMod val="75000"/>
                  <a:lumOff val="25000"/>
                </a:schemeClr>
              </a:solidFill>
              <a:latin typeface="+mn-ea"/>
            </a:endParaRPr>
          </a:p>
        </p:txBody>
      </p:sp>
      <p:sp>
        <p:nvSpPr>
          <p:cNvPr id="11" name="文本框 10"/>
          <p:cNvSpPr txBox="1"/>
          <p:nvPr/>
        </p:nvSpPr>
        <p:spPr>
          <a:xfrm>
            <a:off x="921417" y="4405763"/>
            <a:ext cx="1469204" cy="307777"/>
          </a:xfrm>
          <a:prstGeom prst="rect">
            <a:avLst/>
          </a:prstGeom>
          <a:noFill/>
        </p:spPr>
        <p:txBody>
          <a:bodyPr wrap="square" rtlCol="0">
            <a:spAutoFit/>
          </a:bodyPr>
          <a:lstStyle/>
          <a:p>
            <a:pPr algn="dist"/>
            <a:r>
              <a:rPr kumimoji="1" lang="zh-CN" altLang="en-US" sz="1400" dirty="0">
                <a:solidFill>
                  <a:schemeClr val="tx1">
                    <a:lumMod val="75000"/>
                    <a:lumOff val="25000"/>
                  </a:schemeClr>
                </a:solidFill>
                <a:latin typeface="+mn-ea"/>
                <a:cs typeface="+mn-ea"/>
                <a:sym typeface="+mn-lt"/>
              </a:rPr>
              <a:t>请在此输入标题</a:t>
            </a:r>
          </a:p>
        </p:txBody>
      </p:sp>
      <p:sp>
        <p:nvSpPr>
          <p:cNvPr id="12" name="文本框 11"/>
          <p:cNvSpPr txBox="1"/>
          <p:nvPr/>
        </p:nvSpPr>
        <p:spPr>
          <a:xfrm>
            <a:off x="921417" y="5177634"/>
            <a:ext cx="1469204" cy="307777"/>
          </a:xfrm>
          <a:prstGeom prst="rect">
            <a:avLst/>
          </a:prstGeom>
          <a:noFill/>
        </p:spPr>
        <p:txBody>
          <a:bodyPr wrap="square" rtlCol="0">
            <a:spAutoFit/>
          </a:bodyPr>
          <a:lstStyle/>
          <a:p>
            <a:pPr algn="dist"/>
            <a:r>
              <a:rPr kumimoji="1" lang="zh-CN" altLang="en-US" sz="1400" dirty="0">
                <a:solidFill>
                  <a:schemeClr val="tx1">
                    <a:lumMod val="75000"/>
                    <a:lumOff val="25000"/>
                  </a:schemeClr>
                </a:solidFill>
                <a:latin typeface="+mn-ea"/>
                <a:cs typeface="+mn-ea"/>
                <a:sym typeface="+mn-lt"/>
              </a:rPr>
              <a:t>请在此输入标题</a:t>
            </a:r>
          </a:p>
        </p:txBody>
      </p:sp>
      <p:sp>
        <p:nvSpPr>
          <p:cNvPr id="13" name="矩形 12"/>
          <p:cNvSpPr/>
          <p:nvPr/>
        </p:nvSpPr>
        <p:spPr>
          <a:xfrm>
            <a:off x="6391549" y="2187300"/>
            <a:ext cx="3784992" cy="258833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0176541" y="2187299"/>
            <a:ext cx="951053" cy="2588337"/>
          </a:xfrm>
          <a:prstGeom prst="rect">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6391549" y="5010857"/>
            <a:ext cx="4787402" cy="1064843"/>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rPr>
              <a:t>感谢您使用我们的</a:t>
            </a:r>
            <a:r>
              <a:rPr lang="en-GB" altLang="zh-CN"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rPr>
              <a:t>PPT</a:t>
            </a:r>
            <a:r>
              <a:rPr lang="zh-CN" altLang="en-US"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rPr>
              <a:t>模板，请在此输入您需要的文字内容，感谢您使用我们的</a:t>
            </a:r>
            <a:r>
              <a:rPr lang="en-GB" altLang="zh-CN"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rPr>
              <a:t>PPT</a:t>
            </a:r>
            <a:r>
              <a:rPr lang="zh-CN" altLang="en-US"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rPr>
              <a:t>模板，请在此输入您需要的文字内容。</a:t>
            </a:r>
            <a:endParaRPr lang="en-US" altLang="zh-CN"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a:p>
            <a:pPr>
              <a:lnSpc>
                <a:spcPct val="150000"/>
              </a:lnSpc>
            </a:pPr>
            <a:endParaRPr lang="en-US" altLang="zh-CN"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a:p>
            <a:pPr>
              <a:lnSpc>
                <a:spcPct val="150000"/>
              </a:lnSpc>
            </a:pPr>
            <a:r>
              <a:rPr lang="zh-CN" altLang="en-US"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rPr>
              <a:t>感谢您使用我们的</a:t>
            </a:r>
            <a:r>
              <a:rPr lang="en-GB" altLang="zh-CN"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rPr>
              <a:t>PPT</a:t>
            </a:r>
            <a:r>
              <a:rPr lang="zh-CN" altLang="en-US" sz="1100" dirty="0">
                <a:solidFill>
                  <a:schemeClr val="tx1">
                    <a:lumMod val="75000"/>
                    <a:lumOff val="25000"/>
                  </a:schemeClr>
                </a:solidFill>
                <a:latin typeface="Source Han Sans CN Regular" panose="020B0500000000000000" pitchFamily="34" charset="-128"/>
                <a:ea typeface="Source Han Sans CN Regular" panose="020B0500000000000000" pitchFamily="34" charset="-128"/>
              </a:rPr>
              <a:t>模板，请在此输入您需要的文字内容</a:t>
            </a:r>
          </a:p>
        </p:txBody>
      </p:sp>
      <p:sp>
        <p:nvSpPr>
          <p:cNvPr id="16" name="文本框 15"/>
          <p:cNvSpPr txBox="1"/>
          <p:nvPr/>
        </p:nvSpPr>
        <p:spPr>
          <a:xfrm rot="5400000">
            <a:off x="10149365" y="3205957"/>
            <a:ext cx="1005403" cy="584775"/>
          </a:xfrm>
          <a:prstGeom prst="rect">
            <a:avLst/>
          </a:prstGeom>
          <a:noFill/>
        </p:spPr>
        <p:txBody>
          <a:bodyPr wrap="none" rtlCol="0">
            <a:spAutoFit/>
          </a:bodyPr>
          <a:lstStyle/>
          <a:p>
            <a:r>
              <a:rPr kumimoji="1" lang="zh-CN" altLang="en-US" sz="3200" dirty="0">
                <a:solidFill>
                  <a:schemeClr val="bg1"/>
                </a:solidFill>
                <a:latin typeface="+mj-ea"/>
                <a:ea typeface="+mj-ea"/>
              </a:rPr>
              <a:t>文本</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p:bldP spid="11" grpId="0"/>
      <p:bldP spid="12" grpId="0"/>
      <p:bldP spid="13" grpId="0" animBg="1"/>
      <p:bldP spid="14" grpId="0" animBg="1"/>
      <p:bldP spid="1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988" y="289560"/>
            <a:ext cx="2735012" cy="523220"/>
          </a:xfrm>
          <a:prstGeom prst="rect">
            <a:avLst/>
          </a:prstGeom>
          <a:noFill/>
        </p:spPr>
        <p:txBody>
          <a:bodyPr wrap="square" rtlCol="0">
            <a:spAutoFit/>
          </a:bodyPr>
          <a:lstStyle/>
          <a:p>
            <a:pPr algn="dist"/>
            <a:r>
              <a:rPr kumimoji="1" lang="zh-CN" altLang="en-US" sz="2800" dirty="0">
                <a:solidFill>
                  <a:srgbClr val="000928"/>
                </a:solidFill>
                <a:latin typeface="+mj-ea"/>
              </a:rPr>
              <a:t>此处添加标题</a:t>
            </a:r>
          </a:p>
        </p:txBody>
      </p:sp>
      <p:sp>
        <p:nvSpPr>
          <p:cNvPr id="3" name="文本框 2"/>
          <p:cNvSpPr txBox="1"/>
          <p:nvPr/>
        </p:nvSpPr>
        <p:spPr>
          <a:xfrm>
            <a:off x="693988" y="782300"/>
            <a:ext cx="3116559" cy="246221"/>
          </a:xfrm>
          <a:prstGeom prst="rect">
            <a:avLst/>
          </a:prstGeom>
          <a:noFill/>
        </p:spPr>
        <p:txBody>
          <a:bodyPr wrap="none" rtlCol="0">
            <a:spAutoFit/>
          </a:bodyPr>
          <a:lstStyle/>
          <a:p>
            <a:r>
              <a:rPr lang="en-GB" altLang="zh-CN" sz="1000">
                <a:solidFill>
                  <a:schemeClr val="tx1">
                    <a:lumMod val="65000"/>
                    <a:lumOff val="35000"/>
                  </a:schemeClr>
                </a:solidFill>
                <a:latin typeface="+mn-ea"/>
              </a:rPr>
              <a:t>FILL IN THE TEXT OF THE DOCUMENT TITLE HERE</a:t>
            </a:r>
          </a:p>
        </p:txBody>
      </p:sp>
      <p:sp>
        <p:nvSpPr>
          <p:cNvPr id="4" name="右箭头 3"/>
          <p:cNvSpPr/>
          <p:nvPr/>
        </p:nvSpPr>
        <p:spPr>
          <a:xfrm>
            <a:off x="1192192" y="2585882"/>
            <a:ext cx="1990847" cy="1686236"/>
          </a:xfrm>
          <a:prstGeom prst="rightArrow">
            <a:avLst>
              <a:gd name="adj1" fmla="val 62341"/>
              <a:gd name="adj2" fmla="val 50617"/>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785631" y="3032851"/>
            <a:ext cx="813122" cy="813122"/>
          </a:xfrm>
          <a:prstGeom prst="ellipse">
            <a:avLst/>
          </a:prstGeom>
          <a:solidFill>
            <a:srgbClr val="006CCC"/>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842877" y="3167390"/>
            <a:ext cx="744114" cy="461665"/>
          </a:xfrm>
          <a:prstGeom prst="rect">
            <a:avLst/>
          </a:prstGeom>
          <a:noFill/>
        </p:spPr>
        <p:txBody>
          <a:bodyPr wrap="none" rtlCol="0">
            <a:spAutoFit/>
          </a:bodyPr>
          <a:lstStyle/>
          <a:p>
            <a:r>
              <a:rPr kumimoji="1" lang="en-US" altLang="zh-CN" sz="2400" dirty="0">
                <a:solidFill>
                  <a:schemeClr val="bg1"/>
                </a:solidFill>
                <a:latin typeface="+mj-ea"/>
                <a:ea typeface="+mj-ea"/>
              </a:rPr>
              <a:t>16</a:t>
            </a:r>
            <a:r>
              <a:rPr kumimoji="1" lang="en-US" altLang="zh-CN" sz="1600" dirty="0">
                <a:solidFill>
                  <a:schemeClr val="bg1"/>
                </a:solidFill>
                <a:latin typeface="+mj-ea"/>
                <a:ea typeface="+mj-ea"/>
              </a:rPr>
              <a:t>%</a:t>
            </a:r>
            <a:endParaRPr kumimoji="1" lang="zh-CN" altLang="en-US" sz="1600" dirty="0">
              <a:solidFill>
                <a:schemeClr val="bg1"/>
              </a:solidFill>
              <a:latin typeface="+mj-ea"/>
              <a:ea typeface="+mj-ea"/>
            </a:endParaRPr>
          </a:p>
        </p:txBody>
      </p:sp>
      <p:sp>
        <p:nvSpPr>
          <p:cNvPr id="7" name="文本框 6"/>
          <p:cNvSpPr txBox="1"/>
          <p:nvPr/>
        </p:nvSpPr>
        <p:spPr>
          <a:xfrm>
            <a:off x="1667574" y="3255908"/>
            <a:ext cx="1180618" cy="307777"/>
          </a:xfrm>
          <a:prstGeom prst="rect">
            <a:avLst/>
          </a:prstGeom>
          <a:noFill/>
        </p:spPr>
        <p:txBody>
          <a:bodyPr wrap="square" rtlCol="0">
            <a:spAutoFit/>
          </a:bodyPr>
          <a:lstStyle/>
          <a:p>
            <a:pPr algn="dist"/>
            <a:r>
              <a:rPr kumimoji="1" lang="zh-CN" altLang="en-US" sz="1400" dirty="0">
                <a:solidFill>
                  <a:schemeClr val="bg1"/>
                </a:solidFill>
              </a:rPr>
              <a:t>添加文本</a:t>
            </a:r>
          </a:p>
        </p:txBody>
      </p:sp>
      <p:sp>
        <p:nvSpPr>
          <p:cNvPr id="8" name="右箭头 7"/>
          <p:cNvSpPr/>
          <p:nvPr/>
        </p:nvSpPr>
        <p:spPr>
          <a:xfrm>
            <a:off x="3938915" y="2585882"/>
            <a:ext cx="1990847" cy="1686236"/>
          </a:xfrm>
          <a:prstGeom prst="rightArrow">
            <a:avLst>
              <a:gd name="adj1" fmla="val 62341"/>
              <a:gd name="adj2" fmla="val 50617"/>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532354" y="3032851"/>
            <a:ext cx="813122" cy="813122"/>
          </a:xfrm>
          <a:prstGeom prst="ellipse">
            <a:avLst/>
          </a:prstGeom>
          <a:solidFill>
            <a:srgbClr val="006CCC"/>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589600" y="3167390"/>
            <a:ext cx="744114" cy="461665"/>
          </a:xfrm>
          <a:prstGeom prst="rect">
            <a:avLst/>
          </a:prstGeom>
          <a:noFill/>
        </p:spPr>
        <p:txBody>
          <a:bodyPr wrap="none" rtlCol="0">
            <a:spAutoFit/>
          </a:bodyPr>
          <a:lstStyle/>
          <a:p>
            <a:r>
              <a:rPr kumimoji="1" lang="en-US" altLang="zh-CN" sz="2400" dirty="0">
                <a:solidFill>
                  <a:schemeClr val="bg1"/>
                </a:solidFill>
                <a:latin typeface="+mj-ea"/>
                <a:ea typeface="+mj-ea"/>
              </a:rPr>
              <a:t>23</a:t>
            </a:r>
            <a:r>
              <a:rPr kumimoji="1" lang="en-US" altLang="zh-CN" sz="1600" dirty="0">
                <a:solidFill>
                  <a:schemeClr val="bg1"/>
                </a:solidFill>
                <a:latin typeface="+mj-ea"/>
                <a:ea typeface="+mj-ea"/>
              </a:rPr>
              <a:t>%</a:t>
            </a:r>
            <a:endParaRPr kumimoji="1" lang="zh-CN" altLang="en-US" sz="1600" dirty="0">
              <a:solidFill>
                <a:schemeClr val="bg1"/>
              </a:solidFill>
              <a:latin typeface="+mj-ea"/>
              <a:ea typeface="+mj-ea"/>
            </a:endParaRPr>
          </a:p>
        </p:txBody>
      </p:sp>
      <p:sp>
        <p:nvSpPr>
          <p:cNvPr id="11" name="文本框 10"/>
          <p:cNvSpPr txBox="1"/>
          <p:nvPr/>
        </p:nvSpPr>
        <p:spPr>
          <a:xfrm>
            <a:off x="4414297" y="3255908"/>
            <a:ext cx="1180618" cy="307777"/>
          </a:xfrm>
          <a:prstGeom prst="rect">
            <a:avLst/>
          </a:prstGeom>
          <a:noFill/>
        </p:spPr>
        <p:txBody>
          <a:bodyPr wrap="square" rtlCol="0">
            <a:spAutoFit/>
          </a:bodyPr>
          <a:lstStyle/>
          <a:p>
            <a:pPr algn="dist"/>
            <a:r>
              <a:rPr kumimoji="1" lang="zh-CN" altLang="en-US" sz="1400" dirty="0">
                <a:solidFill>
                  <a:schemeClr val="bg1"/>
                </a:solidFill>
              </a:rPr>
              <a:t>添加文本</a:t>
            </a:r>
          </a:p>
        </p:txBody>
      </p:sp>
      <p:sp>
        <p:nvSpPr>
          <p:cNvPr id="12" name="右箭头 11"/>
          <p:cNvSpPr/>
          <p:nvPr/>
        </p:nvSpPr>
        <p:spPr>
          <a:xfrm>
            <a:off x="6685638" y="2585882"/>
            <a:ext cx="1990847" cy="1686236"/>
          </a:xfrm>
          <a:prstGeom prst="rightArrow">
            <a:avLst>
              <a:gd name="adj1" fmla="val 62341"/>
              <a:gd name="adj2" fmla="val 50617"/>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6279077" y="3032851"/>
            <a:ext cx="813122" cy="813122"/>
          </a:xfrm>
          <a:prstGeom prst="ellipse">
            <a:avLst/>
          </a:prstGeom>
          <a:solidFill>
            <a:srgbClr val="006CCC"/>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6336323" y="3167390"/>
            <a:ext cx="744114" cy="461665"/>
          </a:xfrm>
          <a:prstGeom prst="rect">
            <a:avLst/>
          </a:prstGeom>
          <a:noFill/>
        </p:spPr>
        <p:txBody>
          <a:bodyPr wrap="none" rtlCol="0">
            <a:spAutoFit/>
          </a:bodyPr>
          <a:lstStyle/>
          <a:p>
            <a:r>
              <a:rPr kumimoji="1" lang="en-US" altLang="zh-CN" sz="2400" dirty="0">
                <a:solidFill>
                  <a:schemeClr val="bg1"/>
                </a:solidFill>
                <a:latin typeface="+mj-ea"/>
                <a:ea typeface="+mj-ea"/>
              </a:rPr>
              <a:t>51</a:t>
            </a:r>
            <a:r>
              <a:rPr kumimoji="1" lang="en-US" altLang="zh-CN" sz="1600" dirty="0">
                <a:solidFill>
                  <a:schemeClr val="bg1"/>
                </a:solidFill>
                <a:latin typeface="+mj-ea"/>
                <a:ea typeface="+mj-ea"/>
              </a:rPr>
              <a:t>%</a:t>
            </a:r>
            <a:endParaRPr kumimoji="1" lang="zh-CN" altLang="en-US" sz="1600" dirty="0">
              <a:solidFill>
                <a:schemeClr val="bg1"/>
              </a:solidFill>
              <a:latin typeface="+mj-ea"/>
              <a:ea typeface="+mj-ea"/>
            </a:endParaRPr>
          </a:p>
        </p:txBody>
      </p:sp>
      <p:sp>
        <p:nvSpPr>
          <p:cNvPr id="15" name="文本框 14"/>
          <p:cNvSpPr txBox="1"/>
          <p:nvPr/>
        </p:nvSpPr>
        <p:spPr>
          <a:xfrm>
            <a:off x="7161020" y="3255908"/>
            <a:ext cx="1180618" cy="307777"/>
          </a:xfrm>
          <a:prstGeom prst="rect">
            <a:avLst/>
          </a:prstGeom>
          <a:noFill/>
        </p:spPr>
        <p:txBody>
          <a:bodyPr wrap="square" rtlCol="0">
            <a:spAutoFit/>
          </a:bodyPr>
          <a:lstStyle/>
          <a:p>
            <a:pPr algn="dist"/>
            <a:r>
              <a:rPr kumimoji="1" lang="zh-CN" altLang="en-US" sz="1400" dirty="0">
                <a:solidFill>
                  <a:schemeClr val="bg1"/>
                </a:solidFill>
              </a:rPr>
              <a:t>添加文本</a:t>
            </a:r>
          </a:p>
        </p:txBody>
      </p:sp>
      <p:sp>
        <p:nvSpPr>
          <p:cNvPr id="16" name="右箭头 15"/>
          <p:cNvSpPr/>
          <p:nvPr/>
        </p:nvSpPr>
        <p:spPr>
          <a:xfrm>
            <a:off x="9432361" y="2585882"/>
            <a:ext cx="1990847" cy="1686236"/>
          </a:xfrm>
          <a:prstGeom prst="rightArrow">
            <a:avLst>
              <a:gd name="adj1" fmla="val 62341"/>
              <a:gd name="adj2" fmla="val 50617"/>
            </a:avLst>
          </a:prstGeom>
          <a:solidFill>
            <a:srgbClr val="000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9025800" y="3032851"/>
            <a:ext cx="813122" cy="813122"/>
          </a:xfrm>
          <a:prstGeom prst="ellipse">
            <a:avLst/>
          </a:prstGeom>
          <a:solidFill>
            <a:srgbClr val="006CCC"/>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9083046" y="3167390"/>
            <a:ext cx="744114" cy="461665"/>
          </a:xfrm>
          <a:prstGeom prst="rect">
            <a:avLst/>
          </a:prstGeom>
          <a:noFill/>
        </p:spPr>
        <p:txBody>
          <a:bodyPr wrap="none" rtlCol="0">
            <a:spAutoFit/>
          </a:bodyPr>
          <a:lstStyle/>
          <a:p>
            <a:r>
              <a:rPr kumimoji="1" lang="en-US" altLang="zh-CN" sz="2400" dirty="0">
                <a:solidFill>
                  <a:schemeClr val="bg1"/>
                </a:solidFill>
                <a:latin typeface="+mj-ea"/>
                <a:ea typeface="+mj-ea"/>
              </a:rPr>
              <a:t>90</a:t>
            </a:r>
            <a:r>
              <a:rPr kumimoji="1" lang="en-US" altLang="zh-CN" sz="1600" dirty="0">
                <a:solidFill>
                  <a:schemeClr val="bg1"/>
                </a:solidFill>
                <a:latin typeface="+mj-ea"/>
                <a:ea typeface="+mj-ea"/>
              </a:rPr>
              <a:t>%</a:t>
            </a:r>
            <a:endParaRPr kumimoji="1" lang="zh-CN" altLang="en-US" sz="1600" dirty="0">
              <a:solidFill>
                <a:schemeClr val="bg1"/>
              </a:solidFill>
              <a:latin typeface="+mj-ea"/>
              <a:ea typeface="+mj-ea"/>
            </a:endParaRPr>
          </a:p>
        </p:txBody>
      </p:sp>
      <p:sp>
        <p:nvSpPr>
          <p:cNvPr id="19" name="文本框 18"/>
          <p:cNvSpPr txBox="1"/>
          <p:nvPr/>
        </p:nvSpPr>
        <p:spPr>
          <a:xfrm>
            <a:off x="9907743" y="3255908"/>
            <a:ext cx="1180618" cy="307777"/>
          </a:xfrm>
          <a:prstGeom prst="rect">
            <a:avLst/>
          </a:prstGeom>
          <a:noFill/>
        </p:spPr>
        <p:txBody>
          <a:bodyPr wrap="square" rtlCol="0">
            <a:spAutoFit/>
          </a:bodyPr>
          <a:lstStyle/>
          <a:p>
            <a:pPr algn="dist"/>
            <a:r>
              <a:rPr kumimoji="1" lang="zh-CN" altLang="en-US" sz="1400" dirty="0">
                <a:solidFill>
                  <a:schemeClr val="bg1"/>
                </a:solidFill>
              </a:rPr>
              <a:t>添加文本</a:t>
            </a:r>
          </a:p>
        </p:txBody>
      </p:sp>
      <p:sp>
        <p:nvSpPr>
          <p:cNvPr id="20" name="文本框 19"/>
          <p:cNvSpPr txBox="1"/>
          <p:nvPr/>
        </p:nvSpPr>
        <p:spPr>
          <a:xfrm>
            <a:off x="942775" y="4719087"/>
            <a:ext cx="2489679" cy="876266"/>
          </a:xfrm>
          <a:prstGeom prst="rect">
            <a:avLst/>
          </a:prstGeom>
          <a:noFill/>
        </p:spPr>
        <p:txBody>
          <a:bodyPr wrap="square" rtlCol="0">
            <a:spAutoFit/>
          </a:bodyPr>
          <a:lstStyle/>
          <a:p>
            <a:pPr algn="ctr">
              <a:lnSpc>
                <a:spcPct val="150000"/>
              </a:lnSpc>
            </a:pPr>
            <a:r>
              <a:rPr kumimoji="1" lang="zh-CN" altLang="en-US" sz="1200" dirty="0">
                <a:solidFill>
                  <a:schemeClr val="tx1">
                    <a:lumMod val="50000"/>
                    <a:lumOff val="50000"/>
                  </a:schemeClr>
                </a:solidFill>
                <a:latin typeface="+mn-ea"/>
                <a:cs typeface="+mn-ea"/>
                <a:sym typeface="+mn-lt"/>
              </a:rPr>
              <a:t>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模板，请在此输入您需要的文字内容，感谢您使用我们的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a:t>
            </a:r>
          </a:p>
        </p:txBody>
      </p:sp>
      <p:sp>
        <p:nvSpPr>
          <p:cNvPr id="21" name="文本框 20"/>
          <p:cNvSpPr txBox="1"/>
          <p:nvPr/>
        </p:nvSpPr>
        <p:spPr>
          <a:xfrm>
            <a:off x="3637336" y="1374603"/>
            <a:ext cx="2489679" cy="876266"/>
          </a:xfrm>
          <a:prstGeom prst="rect">
            <a:avLst/>
          </a:prstGeom>
          <a:noFill/>
        </p:spPr>
        <p:txBody>
          <a:bodyPr wrap="square" rtlCol="0">
            <a:spAutoFit/>
          </a:bodyPr>
          <a:lstStyle/>
          <a:p>
            <a:pPr algn="ctr">
              <a:lnSpc>
                <a:spcPct val="150000"/>
              </a:lnSpc>
            </a:pPr>
            <a:r>
              <a:rPr kumimoji="1" lang="zh-CN" altLang="en-US" sz="1200" dirty="0">
                <a:solidFill>
                  <a:schemeClr val="tx1">
                    <a:lumMod val="50000"/>
                    <a:lumOff val="50000"/>
                  </a:schemeClr>
                </a:solidFill>
                <a:latin typeface="+mn-ea"/>
                <a:cs typeface="+mn-ea"/>
                <a:sym typeface="+mn-lt"/>
              </a:rPr>
              <a:t>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模板，请在此输入您需要的文字内容，感谢您使用我们的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a:t>
            </a:r>
          </a:p>
        </p:txBody>
      </p:sp>
      <p:sp>
        <p:nvSpPr>
          <p:cNvPr id="22" name="文本框 21"/>
          <p:cNvSpPr txBox="1"/>
          <p:nvPr/>
        </p:nvSpPr>
        <p:spPr>
          <a:xfrm>
            <a:off x="6269869" y="4719087"/>
            <a:ext cx="2489679" cy="876266"/>
          </a:xfrm>
          <a:prstGeom prst="rect">
            <a:avLst/>
          </a:prstGeom>
          <a:noFill/>
        </p:spPr>
        <p:txBody>
          <a:bodyPr wrap="square" rtlCol="0">
            <a:spAutoFit/>
          </a:bodyPr>
          <a:lstStyle/>
          <a:p>
            <a:pPr algn="ctr">
              <a:lnSpc>
                <a:spcPct val="150000"/>
              </a:lnSpc>
            </a:pPr>
            <a:r>
              <a:rPr kumimoji="1" lang="zh-CN" altLang="en-US" sz="1200" dirty="0">
                <a:solidFill>
                  <a:schemeClr val="tx1">
                    <a:lumMod val="50000"/>
                    <a:lumOff val="50000"/>
                  </a:schemeClr>
                </a:solidFill>
                <a:latin typeface="+mn-ea"/>
                <a:cs typeface="+mn-ea"/>
                <a:sym typeface="+mn-lt"/>
              </a:rPr>
              <a:t>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模板，请在此输入您需要的文字内容，感谢您使用我们的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a:t>
            </a:r>
          </a:p>
        </p:txBody>
      </p:sp>
      <p:sp>
        <p:nvSpPr>
          <p:cNvPr id="23" name="文本框 22"/>
          <p:cNvSpPr txBox="1"/>
          <p:nvPr/>
        </p:nvSpPr>
        <p:spPr>
          <a:xfrm>
            <a:off x="8933529" y="1374603"/>
            <a:ext cx="2489679" cy="876266"/>
          </a:xfrm>
          <a:prstGeom prst="rect">
            <a:avLst/>
          </a:prstGeom>
          <a:noFill/>
        </p:spPr>
        <p:txBody>
          <a:bodyPr wrap="square" rtlCol="0">
            <a:spAutoFit/>
          </a:bodyPr>
          <a:lstStyle/>
          <a:p>
            <a:pPr algn="ctr">
              <a:lnSpc>
                <a:spcPct val="150000"/>
              </a:lnSpc>
            </a:pPr>
            <a:r>
              <a:rPr kumimoji="1" lang="zh-CN" altLang="en-US" sz="1200" dirty="0">
                <a:solidFill>
                  <a:schemeClr val="tx1">
                    <a:lumMod val="50000"/>
                    <a:lumOff val="50000"/>
                  </a:schemeClr>
                </a:solidFill>
                <a:latin typeface="+mn-ea"/>
                <a:cs typeface="+mn-ea"/>
                <a:sym typeface="+mn-lt"/>
              </a:rPr>
              <a:t>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模板，请在此输入您需要的文字内容，感谢您使用我们的</a:t>
            </a:r>
            <a:r>
              <a:rPr kumimoji="1" lang="en-US" altLang="zh-CN" sz="1200" dirty="0">
                <a:solidFill>
                  <a:schemeClr val="tx1">
                    <a:lumMod val="50000"/>
                    <a:lumOff val="50000"/>
                  </a:schemeClr>
                </a:solidFill>
                <a:latin typeface="+mn-ea"/>
                <a:cs typeface="+mn-ea"/>
                <a:sym typeface="+mn-lt"/>
              </a:rPr>
              <a:t>PPT</a:t>
            </a:r>
            <a:r>
              <a:rPr kumimoji="1" lang="zh-CN" altLang="en-US" sz="1200" dirty="0">
                <a:solidFill>
                  <a:schemeClr val="tx1">
                    <a:lumMod val="50000"/>
                    <a:lumOff val="50000"/>
                  </a:schemeClr>
                </a:solidFill>
                <a:latin typeface="+mn-ea"/>
                <a:cs typeface="+mn-ea"/>
                <a:sym typeface="+mn-lt"/>
              </a:rPr>
              <a:t>模板。</a:t>
            </a: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p:bldP spid="11" grpId="0"/>
      <p:bldP spid="12" grpId="0" animBg="1"/>
      <p:bldP spid="13" grpId="0" animBg="1"/>
      <p:bldP spid="14" grpId="0"/>
      <p:bldP spid="15" grpId="0"/>
      <p:bldP spid="16" grpId="0" animBg="1"/>
      <p:bldP spid="17" grpId="0" animBg="1"/>
      <p:bldP spid="18" grpId="0"/>
      <p:bldP spid="19"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斜纹 1"/>
          <p:cNvSpPr/>
          <p:nvPr/>
        </p:nvSpPr>
        <p:spPr>
          <a:xfrm rot="10800000">
            <a:off x="873047" y="-1871025"/>
            <a:ext cx="4615803" cy="4615803"/>
          </a:xfrm>
          <a:prstGeom prst="diagStripe">
            <a:avLst>
              <a:gd name="adj" fmla="val 73434"/>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斜纹 2"/>
          <p:cNvSpPr/>
          <p:nvPr/>
        </p:nvSpPr>
        <p:spPr>
          <a:xfrm rot="10800000">
            <a:off x="9918149" y="4553535"/>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平行四边形 8"/>
          <p:cNvSpPr/>
          <p:nvPr/>
        </p:nvSpPr>
        <p:spPr>
          <a:xfrm>
            <a:off x="-3488214" y="-565092"/>
            <a:ext cx="7422777" cy="6858001"/>
          </a:xfrm>
          <a:prstGeom prst="parallelogram">
            <a:avLst>
              <a:gd name="adj" fmla="val 100146"/>
            </a:avLst>
          </a:prstGeom>
          <a:gradFill flip="none" rotWithShape="1">
            <a:gsLst>
              <a:gs pos="0">
                <a:srgbClr val="006CCC"/>
              </a:gs>
              <a:gs pos="88000">
                <a:srgbClr val="00092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平行四边形 9"/>
          <p:cNvSpPr/>
          <p:nvPr/>
        </p:nvSpPr>
        <p:spPr>
          <a:xfrm>
            <a:off x="-2913531" y="-565093"/>
            <a:ext cx="7969624" cy="6858001"/>
          </a:xfrm>
          <a:prstGeom prst="parallelogram">
            <a:avLst>
              <a:gd name="adj" fmla="val 100146"/>
            </a:avLst>
          </a:prstGeom>
          <a:gradFill flip="none" rotWithShape="1">
            <a:gsLst>
              <a:gs pos="22000">
                <a:schemeClr val="bg1"/>
              </a:gs>
              <a:gs pos="100000">
                <a:srgbClr val="006CCC">
                  <a:alpha val="35667"/>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0" idx="1"/>
          </p:cNvCxnSpPr>
          <p:nvPr/>
        </p:nvCxnSpPr>
        <p:spPr>
          <a:xfrm flipH="1">
            <a:off x="-2480774" y="-565093"/>
            <a:ext cx="6986062" cy="6904488"/>
          </a:xfrm>
          <a:prstGeom prst="line">
            <a:avLst/>
          </a:prstGeom>
          <a:ln w="76200">
            <a:solidFill>
              <a:srgbClr val="006CCC"/>
            </a:solidFill>
          </a:ln>
        </p:spPr>
        <p:style>
          <a:lnRef idx="1">
            <a:schemeClr val="accent1"/>
          </a:lnRef>
          <a:fillRef idx="0">
            <a:schemeClr val="accent1"/>
          </a:fillRef>
          <a:effectRef idx="0">
            <a:schemeClr val="accent1"/>
          </a:effectRef>
          <a:fontRef idx="minor">
            <a:schemeClr val="tx1"/>
          </a:fontRef>
        </p:style>
      </p:cxnSp>
      <p:sp>
        <p:nvSpPr>
          <p:cNvPr id="12" name="斜纹 11"/>
          <p:cNvSpPr/>
          <p:nvPr/>
        </p:nvSpPr>
        <p:spPr>
          <a:xfrm rot="10800000">
            <a:off x="8643870" y="3296992"/>
            <a:ext cx="3548130" cy="3548130"/>
          </a:xfrm>
          <a:prstGeom prst="diagStripe">
            <a:avLst/>
          </a:prstGeom>
          <a:gradFill flip="none" rotWithShape="1">
            <a:gsLst>
              <a:gs pos="0">
                <a:schemeClr val="bg1">
                  <a:alpha val="41000"/>
                </a:schemeClr>
              </a:gs>
              <a:gs pos="100000">
                <a:schemeClr val="bg1">
                  <a:lumMod val="85000"/>
                  <a:alpha val="7004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p:nvSpPr>
        <p:spPr>
          <a:xfrm rot="10800000">
            <a:off x="9918149" y="4540656"/>
            <a:ext cx="2304465" cy="2304465"/>
          </a:xfrm>
          <a:prstGeom prst="diagStripe">
            <a:avLst>
              <a:gd name="adj" fmla="val 66032"/>
            </a:avLst>
          </a:prstGeom>
          <a:gradFill flip="none" rotWithShape="1">
            <a:gsLst>
              <a:gs pos="0">
                <a:schemeClr val="bg1">
                  <a:alpha val="65869"/>
                </a:schemeClr>
              </a:gs>
              <a:gs pos="100000">
                <a:schemeClr val="bg1">
                  <a:lumMod val="85000"/>
                  <a:alpha val="47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直角三角形 14"/>
          <p:cNvSpPr/>
          <p:nvPr/>
        </p:nvSpPr>
        <p:spPr>
          <a:xfrm rot="18900000">
            <a:off x="-4922087" y="-3229770"/>
            <a:ext cx="6417975" cy="6417975"/>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直角三角形 22"/>
          <p:cNvSpPr/>
          <p:nvPr/>
        </p:nvSpPr>
        <p:spPr>
          <a:xfrm rot="8100000">
            <a:off x="9908151" y="4874390"/>
            <a:ext cx="4034436" cy="4034436"/>
          </a:xfrm>
          <a:prstGeom prst="rtTriangle">
            <a:avLst/>
          </a:prstGeom>
          <a:gradFill flip="none" rotWithShape="1">
            <a:gsLst>
              <a:gs pos="0">
                <a:srgbClr val="000928"/>
              </a:gs>
              <a:gs pos="100000">
                <a:srgbClr val="00092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534680" y="2271047"/>
            <a:ext cx="1427480" cy="521970"/>
          </a:xfrm>
          <a:prstGeom prst="rect">
            <a:avLst/>
          </a:prstGeom>
          <a:noFill/>
        </p:spPr>
        <p:txBody>
          <a:bodyPr wrap="none" rtlCol="0">
            <a:spAutoFit/>
          </a:bodyPr>
          <a:lstStyle/>
          <a:p>
            <a:r>
              <a:rPr kumimoji="1" lang="en-US" altLang="zh-CN" sz="2800">
                <a:solidFill>
                  <a:srgbClr val="000928"/>
                </a:solidFill>
                <a:latin typeface="+mj-ea"/>
                <a:ea typeface="+mj-ea"/>
              </a:rPr>
              <a:t>PART 03</a:t>
            </a:r>
          </a:p>
        </p:txBody>
      </p:sp>
      <p:sp>
        <p:nvSpPr>
          <p:cNvPr id="25" name="文本框 24"/>
          <p:cNvSpPr txBox="1"/>
          <p:nvPr/>
        </p:nvSpPr>
        <p:spPr>
          <a:xfrm>
            <a:off x="2554605" y="2884170"/>
            <a:ext cx="7198995" cy="1014730"/>
          </a:xfrm>
          <a:prstGeom prst="rect">
            <a:avLst/>
          </a:prstGeom>
          <a:noFill/>
        </p:spPr>
        <p:txBody>
          <a:bodyPr wrap="square" rtlCol="0">
            <a:spAutoFit/>
          </a:bodyPr>
          <a:lstStyle/>
          <a:p>
            <a:pPr algn="ctr"/>
            <a:r>
              <a:rPr kumimoji="1" lang="zh-CN" altLang="en-US" sz="6000" dirty="0">
                <a:solidFill>
                  <a:srgbClr val="000928"/>
                </a:solidFill>
                <a:latin typeface="+mj-ea"/>
                <a:ea typeface="+mj-ea"/>
              </a:rPr>
              <a:t>单元测试</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055" y="289560"/>
            <a:ext cx="3772535" cy="521970"/>
          </a:xfrm>
          <a:prstGeom prst="rect">
            <a:avLst/>
          </a:prstGeom>
          <a:noFill/>
        </p:spPr>
        <p:txBody>
          <a:bodyPr wrap="square" rtlCol="0">
            <a:spAutoFit/>
          </a:bodyPr>
          <a:lstStyle/>
          <a:p>
            <a:pPr algn="dist"/>
            <a:r>
              <a:rPr kumimoji="1" lang="zh-CN" altLang="en-US" sz="2800" dirty="0">
                <a:solidFill>
                  <a:srgbClr val="000928"/>
                </a:solidFill>
                <a:latin typeface="+mj-ea"/>
              </a:rPr>
              <a:t>测试目标与覆盖内容</a:t>
            </a:r>
          </a:p>
        </p:txBody>
      </p:sp>
      <p:sp>
        <p:nvSpPr>
          <p:cNvPr id="4" name="矩形 3"/>
          <p:cNvSpPr/>
          <p:nvPr>
            <p:custDataLst>
              <p:tags r:id="rId1"/>
            </p:custDataLst>
          </p:nvPr>
        </p:nvSpPr>
        <p:spPr>
          <a:xfrm>
            <a:off x="1177724" y="4086192"/>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Group 107"/>
          <p:cNvGrpSpPr/>
          <p:nvPr>
            <p:custDataLst>
              <p:tags r:id="rId2"/>
            </p:custDataLst>
          </p:nvPr>
        </p:nvGrpSpPr>
        <p:grpSpPr>
          <a:xfrm>
            <a:off x="1810829" y="4348069"/>
            <a:ext cx="342670" cy="383570"/>
            <a:chOff x="3471863" y="1916113"/>
            <a:chExt cx="492125" cy="550863"/>
          </a:xfrm>
          <a:solidFill>
            <a:srgbClr val="000928"/>
          </a:solidFill>
        </p:grpSpPr>
        <p:sp>
          <p:nvSpPr>
            <p:cNvPr id="6" name="Freeform 70"/>
            <p:cNvSpPr>
              <a:spLocks noEditPoints="1"/>
            </p:cNvSpPr>
            <p:nvPr>
              <p:custDataLst>
                <p:tags r:id="rId33"/>
              </p:custDataLst>
            </p:nvPr>
          </p:nvSpPr>
          <p:spPr bwMode="auto">
            <a:xfrm>
              <a:off x="3633788" y="1916113"/>
              <a:ext cx="330200" cy="330200"/>
            </a:xfrm>
            <a:custGeom>
              <a:avLst/>
              <a:gdLst>
                <a:gd name="T0" fmla="*/ 958 w 2077"/>
                <a:gd name="T1" fmla="*/ 277 h 2076"/>
                <a:gd name="T2" fmla="*/ 796 w 2077"/>
                <a:gd name="T3" fmla="*/ 377 h 2076"/>
                <a:gd name="T4" fmla="*/ 576 w 2077"/>
                <a:gd name="T5" fmla="*/ 455 h 2076"/>
                <a:gd name="T6" fmla="*/ 456 w 2077"/>
                <a:gd name="T7" fmla="*/ 350 h 2076"/>
                <a:gd name="T8" fmla="*/ 457 w 2077"/>
                <a:gd name="T9" fmla="*/ 573 h 2076"/>
                <a:gd name="T10" fmla="*/ 379 w 2077"/>
                <a:gd name="T11" fmla="*/ 793 h 2076"/>
                <a:gd name="T12" fmla="*/ 281 w 2077"/>
                <a:gd name="T13" fmla="*/ 955 h 2076"/>
                <a:gd name="T14" fmla="*/ 142 w 2077"/>
                <a:gd name="T15" fmla="*/ 1105 h 2076"/>
                <a:gd name="T16" fmla="*/ 300 w 2077"/>
                <a:gd name="T17" fmla="*/ 1120 h 2076"/>
                <a:gd name="T18" fmla="*/ 400 w 2077"/>
                <a:gd name="T19" fmla="*/ 1331 h 2076"/>
                <a:gd name="T20" fmla="*/ 446 w 2077"/>
                <a:gd name="T21" fmla="*/ 1515 h 2076"/>
                <a:gd name="T22" fmla="*/ 459 w 2077"/>
                <a:gd name="T23" fmla="*/ 1723 h 2076"/>
                <a:gd name="T24" fmla="*/ 591 w 2077"/>
                <a:gd name="T25" fmla="*/ 1612 h 2076"/>
                <a:gd name="T26" fmla="*/ 846 w 2077"/>
                <a:gd name="T27" fmla="*/ 1714 h 2076"/>
                <a:gd name="T28" fmla="*/ 957 w 2077"/>
                <a:gd name="T29" fmla="*/ 1922 h 2076"/>
                <a:gd name="T30" fmla="*/ 1111 w 2077"/>
                <a:gd name="T31" fmla="*/ 1934 h 2076"/>
                <a:gd name="T32" fmla="*/ 1130 w 2077"/>
                <a:gd name="T33" fmla="*/ 1759 h 2076"/>
                <a:gd name="T34" fmla="*/ 1382 w 2077"/>
                <a:gd name="T35" fmla="*/ 1650 h 2076"/>
                <a:gd name="T36" fmla="*/ 1608 w 2077"/>
                <a:gd name="T37" fmla="*/ 1720 h 2076"/>
                <a:gd name="T38" fmla="*/ 1723 w 2077"/>
                <a:gd name="T39" fmla="*/ 1623 h 2076"/>
                <a:gd name="T40" fmla="*/ 1613 w 2077"/>
                <a:gd name="T41" fmla="*/ 1464 h 2076"/>
                <a:gd name="T42" fmla="*/ 1730 w 2077"/>
                <a:gd name="T43" fmla="*/ 1175 h 2076"/>
                <a:gd name="T44" fmla="*/ 1929 w 2077"/>
                <a:gd name="T45" fmla="*/ 1118 h 2076"/>
                <a:gd name="T46" fmla="*/ 1934 w 2077"/>
                <a:gd name="T47" fmla="*/ 962 h 2076"/>
                <a:gd name="T48" fmla="*/ 1747 w 2077"/>
                <a:gd name="T49" fmla="*/ 934 h 2076"/>
                <a:gd name="T50" fmla="*/ 1624 w 2077"/>
                <a:gd name="T51" fmla="*/ 648 h 2076"/>
                <a:gd name="T52" fmla="*/ 1728 w 2077"/>
                <a:gd name="T53" fmla="*/ 463 h 2076"/>
                <a:gd name="T54" fmla="*/ 1616 w 2077"/>
                <a:gd name="T55" fmla="*/ 350 h 2076"/>
                <a:gd name="T56" fmla="*/ 1449 w 2077"/>
                <a:gd name="T57" fmla="*/ 461 h 2076"/>
                <a:gd name="T58" fmla="*/ 1159 w 2077"/>
                <a:gd name="T59" fmla="*/ 341 h 2076"/>
                <a:gd name="T60" fmla="*/ 1119 w 2077"/>
                <a:gd name="T61" fmla="*/ 145 h 2076"/>
                <a:gd name="T62" fmla="*/ 1139 w 2077"/>
                <a:gd name="T63" fmla="*/ 3 h 2076"/>
                <a:gd name="T64" fmla="*/ 1260 w 2077"/>
                <a:gd name="T65" fmla="*/ 152 h 2076"/>
                <a:gd name="T66" fmla="*/ 1547 w 2077"/>
                <a:gd name="T67" fmla="*/ 227 h 2076"/>
                <a:gd name="T68" fmla="*/ 1705 w 2077"/>
                <a:gd name="T69" fmla="*/ 239 h 2076"/>
                <a:gd name="T70" fmla="*/ 1866 w 2077"/>
                <a:gd name="T71" fmla="*/ 474 h 2076"/>
                <a:gd name="T72" fmla="*/ 1819 w 2077"/>
                <a:gd name="T73" fmla="*/ 714 h 2076"/>
                <a:gd name="T74" fmla="*/ 2032 w 2077"/>
                <a:gd name="T75" fmla="*/ 861 h 2076"/>
                <a:gd name="T76" fmla="*/ 2065 w 2077"/>
                <a:gd name="T77" fmla="*/ 1165 h 2076"/>
                <a:gd name="T78" fmla="*/ 1925 w 2077"/>
                <a:gd name="T79" fmla="*/ 1259 h 2076"/>
                <a:gd name="T80" fmla="*/ 1852 w 2077"/>
                <a:gd name="T81" fmla="*/ 1551 h 2076"/>
                <a:gd name="T82" fmla="*/ 1821 w 2077"/>
                <a:gd name="T83" fmla="*/ 1722 h 2076"/>
                <a:gd name="T84" fmla="*/ 1592 w 2077"/>
                <a:gd name="T85" fmla="*/ 1863 h 2076"/>
                <a:gd name="T86" fmla="*/ 1361 w 2077"/>
                <a:gd name="T87" fmla="*/ 1818 h 2076"/>
                <a:gd name="T88" fmla="*/ 1216 w 2077"/>
                <a:gd name="T89" fmla="*/ 2031 h 2076"/>
                <a:gd name="T90" fmla="*/ 910 w 2077"/>
                <a:gd name="T91" fmla="*/ 2064 h 2076"/>
                <a:gd name="T92" fmla="*/ 817 w 2077"/>
                <a:gd name="T93" fmla="*/ 1852 h 2076"/>
                <a:gd name="T94" fmla="*/ 508 w 2077"/>
                <a:gd name="T95" fmla="*/ 1857 h 2076"/>
                <a:gd name="T96" fmla="*/ 354 w 2077"/>
                <a:gd name="T97" fmla="*/ 1820 h 2076"/>
                <a:gd name="T98" fmla="*/ 216 w 2077"/>
                <a:gd name="T99" fmla="*/ 1577 h 2076"/>
                <a:gd name="T100" fmla="*/ 240 w 2077"/>
                <a:gd name="T101" fmla="*/ 1311 h 2076"/>
                <a:gd name="T102" fmla="*/ 26 w 2077"/>
                <a:gd name="T103" fmla="*/ 1192 h 2076"/>
                <a:gd name="T104" fmla="*/ 26 w 2077"/>
                <a:gd name="T105" fmla="*/ 884 h 2076"/>
                <a:gd name="T106" fmla="*/ 246 w 2077"/>
                <a:gd name="T107" fmla="*/ 748 h 2076"/>
                <a:gd name="T108" fmla="*/ 211 w 2077"/>
                <a:gd name="T109" fmla="*/ 474 h 2076"/>
                <a:gd name="T110" fmla="*/ 372 w 2077"/>
                <a:gd name="T111" fmla="*/ 239 h 2076"/>
                <a:gd name="T112" fmla="*/ 530 w 2077"/>
                <a:gd name="T113" fmla="*/ 227 h 2076"/>
                <a:gd name="T114" fmla="*/ 817 w 2077"/>
                <a:gd name="T115" fmla="*/ 224 h 2076"/>
                <a:gd name="T116" fmla="*/ 910 w 2077"/>
                <a:gd name="T117" fmla="*/ 12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7" h="2076">
                  <a:moveTo>
                    <a:pt x="971" y="140"/>
                  </a:moveTo>
                  <a:lnTo>
                    <a:pt x="967" y="140"/>
                  </a:lnTo>
                  <a:lnTo>
                    <a:pt x="964" y="142"/>
                  </a:lnTo>
                  <a:lnTo>
                    <a:pt x="961" y="145"/>
                  </a:lnTo>
                  <a:lnTo>
                    <a:pt x="959" y="149"/>
                  </a:lnTo>
                  <a:lnTo>
                    <a:pt x="958" y="152"/>
                  </a:lnTo>
                  <a:lnTo>
                    <a:pt x="958" y="277"/>
                  </a:lnTo>
                  <a:lnTo>
                    <a:pt x="956" y="296"/>
                  </a:lnTo>
                  <a:lnTo>
                    <a:pt x="948" y="314"/>
                  </a:lnTo>
                  <a:lnTo>
                    <a:pt x="936" y="329"/>
                  </a:lnTo>
                  <a:lnTo>
                    <a:pt x="920" y="340"/>
                  </a:lnTo>
                  <a:lnTo>
                    <a:pt x="902" y="346"/>
                  </a:lnTo>
                  <a:lnTo>
                    <a:pt x="849" y="360"/>
                  </a:lnTo>
                  <a:lnTo>
                    <a:pt x="796" y="377"/>
                  </a:lnTo>
                  <a:lnTo>
                    <a:pt x="745" y="397"/>
                  </a:lnTo>
                  <a:lnTo>
                    <a:pt x="697" y="422"/>
                  </a:lnTo>
                  <a:lnTo>
                    <a:pt x="649" y="451"/>
                  </a:lnTo>
                  <a:lnTo>
                    <a:pt x="631" y="460"/>
                  </a:lnTo>
                  <a:lnTo>
                    <a:pt x="612" y="463"/>
                  </a:lnTo>
                  <a:lnTo>
                    <a:pt x="594" y="461"/>
                  </a:lnTo>
                  <a:lnTo>
                    <a:pt x="576" y="455"/>
                  </a:lnTo>
                  <a:lnTo>
                    <a:pt x="561" y="443"/>
                  </a:lnTo>
                  <a:lnTo>
                    <a:pt x="471" y="352"/>
                  </a:lnTo>
                  <a:lnTo>
                    <a:pt x="468" y="350"/>
                  </a:lnTo>
                  <a:lnTo>
                    <a:pt x="465" y="349"/>
                  </a:lnTo>
                  <a:lnTo>
                    <a:pt x="462" y="349"/>
                  </a:lnTo>
                  <a:lnTo>
                    <a:pt x="459" y="349"/>
                  </a:lnTo>
                  <a:lnTo>
                    <a:pt x="456" y="350"/>
                  </a:lnTo>
                  <a:lnTo>
                    <a:pt x="453" y="352"/>
                  </a:lnTo>
                  <a:lnTo>
                    <a:pt x="356" y="450"/>
                  </a:lnTo>
                  <a:lnTo>
                    <a:pt x="353" y="456"/>
                  </a:lnTo>
                  <a:lnTo>
                    <a:pt x="353" y="462"/>
                  </a:lnTo>
                  <a:lnTo>
                    <a:pt x="356" y="467"/>
                  </a:lnTo>
                  <a:lnTo>
                    <a:pt x="446" y="557"/>
                  </a:lnTo>
                  <a:lnTo>
                    <a:pt x="457" y="573"/>
                  </a:lnTo>
                  <a:lnTo>
                    <a:pt x="465" y="591"/>
                  </a:lnTo>
                  <a:lnTo>
                    <a:pt x="466" y="610"/>
                  </a:lnTo>
                  <a:lnTo>
                    <a:pt x="462" y="629"/>
                  </a:lnTo>
                  <a:lnTo>
                    <a:pt x="454" y="645"/>
                  </a:lnTo>
                  <a:lnTo>
                    <a:pt x="425" y="693"/>
                  </a:lnTo>
                  <a:lnTo>
                    <a:pt x="400" y="742"/>
                  </a:lnTo>
                  <a:lnTo>
                    <a:pt x="379" y="793"/>
                  </a:lnTo>
                  <a:lnTo>
                    <a:pt x="362" y="845"/>
                  </a:lnTo>
                  <a:lnTo>
                    <a:pt x="350" y="899"/>
                  </a:lnTo>
                  <a:lnTo>
                    <a:pt x="343" y="918"/>
                  </a:lnTo>
                  <a:lnTo>
                    <a:pt x="332" y="933"/>
                  </a:lnTo>
                  <a:lnTo>
                    <a:pt x="317" y="945"/>
                  </a:lnTo>
                  <a:lnTo>
                    <a:pt x="300" y="952"/>
                  </a:lnTo>
                  <a:lnTo>
                    <a:pt x="281" y="955"/>
                  </a:lnTo>
                  <a:lnTo>
                    <a:pt x="153" y="955"/>
                  </a:lnTo>
                  <a:lnTo>
                    <a:pt x="150" y="955"/>
                  </a:lnTo>
                  <a:lnTo>
                    <a:pt x="147" y="958"/>
                  </a:lnTo>
                  <a:lnTo>
                    <a:pt x="144" y="961"/>
                  </a:lnTo>
                  <a:lnTo>
                    <a:pt x="143" y="964"/>
                  </a:lnTo>
                  <a:lnTo>
                    <a:pt x="142" y="967"/>
                  </a:lnTo>
                  <a:lnTo>
                    <a:pt x="142" y="1105"/>
                  </a:lnTo>
                  <a:lnTo>
                    <a:pt x="143" y="1109"/>
                  </a:lnTo>
                  <a:lnTo>
                    <a:pt x="144" y="1113"/>
                  </a:lnTo>
                  <a:lnTo>
                    <a:pt x="147" y="1115"/>
                  </a:lnTo>
                  <a:lnTo>
                    <a:pt x="150" y="1117"/>
                  </a:lnTo>
                  <a:lnTo>
                    <a:pt x="153" y="1118"/>
                  </a:lnTo>
                  <a:lnTo>
                    <a:pt x="281" y="1118"/>
                  </a:lnTo>
                  <a:lnTo>
                    <a:pt x="300" y="1120"/>
                  </a:lnTo>
                  <a:lnTo>
                    <a:pt x="317" y="1128"/>
                  </a:lnTo>
                  <a:lnTo>
                    <a:pt x="332" y="1140"/>
                  </a:lnTo>
                  <a:lnTo>
                    <a:pt x="343" y="1156"/>
                  </a:lnTo>
                  <a:lnTo>
                    <a:pt x="350" y="1174"/>
                  </a:lnTo>
                  <a:lnTo>
                    <a:pt x="362" y="1228"/>
                  </a:lnTo>
                  <a:lnTo>
                    <a:pt x="379" y="1280"/>
                  </a:lnTo>
                  <a:lnTo>
                    <a:pt x="400" y="1331"/>
                  </a:lnTo>
                  <a:lnTo>
                    <a:pt x="425" y="1379"/>
                  </a:lnTo>
                  <a:lnTo>
                    <a:pt x="454" y="1427"/>
                  </a:lnTo>
                  <a:lnTo>
                    <a:pt x="462" y="1445"/>
                  </a:lnTo>
                  <a:lnTo>
                    <a:pt x="467" y="1464"/>
                  </a:lnTo>
                  <a:lnTo>
                    <a:pt x="465" y="1483"/>
                  </a:lnTo>
                  <a:lnTo>
                    <a:pt x="457" y="1500"/>
                  </a:lnTo>
                  <a:lnTo>
                    <a:pt x="446" y="1515"/>
                  </a:lnTo>
                  <a:lnTo>
                    <a:pt x="356" y="1606"/>
                  </a:lnTo>
                  <a:lnTo>
                    <a:pt x="353" y="1611"/>
                  </a:lnTo>
                  <a:lnTo>
                    <a:pt x="353" y="1617"/>
                  </a:lnTo>
                  <a:lnTo>
                    <a:pt x="356" y="1623"/>
                  </a:lnTo>
                  <a:lnTo>
                    <a:pt x="453" y="1720"/>
                  </a:lnTo>
                  <a:lnTo>
                    <a:pt x="456" y="1722"/>
                  </a:lnTo>
                  <a:lnTo>
                    <a:pt x="459" y="1723"/>
                  </a:lnTo>
                  <a:lnTo>
                    <a:pt x="462" y="1724"/>
                  </a:lnTo>
                  <a:lnTo>
                    <a:pt x="465" y="1723"/>
                  </a:lnTo>
                  <a:lnTo>
                    <a:pt x="468" y="1722"/>
                  </a:lnTo>
                  <a:lnTo>
                    <a:pt x="471" y="1720"/>
                  </a:lnTo>
                  <a:lnTo>
                    <a:pt x="559" y="1630"/>
                  </a:lnTo>
                  <a:lnTo>
                    <a:pt x="574" y="1619"/>
                  </a:lnTo>
                  <a:lnTo>
                    <a:pt x="591" y="1612"/>
                  </a:lnTo>
                  <a:lnTo>
                    <a:pt x="609" y="1610"/>
                  </a:lnTo>
                  <a:lnTo>
                    <a:pt x="629" y="1614"/>
                  </a:lnTo>
                  <a:lnTo>
                    <a:pt x="648" y="1622"/>
                  </a:lnTo>
                  <a:lnTo>
                    <a:pt x="695" y="1651"/>
                  </a:lnTo>
                  <a:lnTo>
                    <a:pt x="744" y="1676"/>
                  </a:lnTo>
                  <a:lnTo>
                    <a:pt x="795" y="1697"/>
                  </a:lnTo>
                  <a:lnTo>
                    <a:pt x="846" y="1714"/>
                  </a:lnTo>
                  <a:lnTo>
                    <a:pt x="900" y="1726"/>
                  </a:lnTo>
                  <a:lnTo>
                    <a:pt x="919" y="1733"/>
                  </a:lnTo>
                  <a:lnTo>
                    <a:pt x="935" y="1744"/>
                  </a:lnTo>
                  <a:lnTo>
                    <a:pt x="947" y="1759"/>
                  </a:lnTo>
                  <a:lnTo>
                    <a:pt x="955" y="1776"/>
                  </a:lnTo>
                  <a:lnTo>
                    <a:pt x="957" y="1796"/>
                  </a:lnTo>
                  <a:lnTo>
                    <a:pt x="957" y="1922"/>
                  </a:lnTo>
                  <a:lnTo>
                    <a:pt x="958" y="1926"/>
                  </a:lnTo>
                  <a:lnTo>
                    <a:pt x="959" y="1929"/>
                  </a:lnTo>
                  <a:lnTo>
                    <a:pt x="963" y="1932"/>
                  </a:lnTo>
                  <a:lnTo>
                    <a:pt x="966" y="1934"/>
                  </a:lnTo>
                  <a:lnTo>
                    <a:pt x="970" y="1934"/>
                  </a:lnTo>
                  <a:lnTo>
                    <a:pt x="1108" y="1934"/>
                  </a:lnTo>
                  <a:lnTo>
                    <a:pt x="1111" y="1934"/>
                  </a:lnTo>
                  <a:lnTo>
                    <a:pt x="1114" y="1932"/>
                  </a:lnTo>
                  <a:lnTo>
                    <a:pt x="1118" y="1929"/>
                  </a:lnTo>
                  <a:lnTo>
                    <a:pt x="1119" y="1926"/>
                  </a:lnTo>
                  <a:lnTo>
                    <a:pt x="1120" y="1922"/>
                  </a:lnTo>
                  <a:lnTo>
                    <a:pt x="1120" y="1796"/>
                  </a:lnTo>
                  <a:lnTo>
                    <a:pt x="1123" y="1776"/>
                  </a:lnTo>
                  <a:lnTo>
                    <a:pt x="1130" y="1759"/>
                  </a:lnTo>
                  <a:lnTo>
                    <a:pt x="1142" y="1744"/>
                  </a:lnTo>
                  <a:lnTo>
                    <a:pt x="1158" y="1733"/>
                  </a:lnTo>
                  <a:lnTo>
                    <a:pt x="1177" y="1726"/>
                  </a:lnTo>
                  <a:lnTo>
                    <a:pt x="1231" y="1714"/>
                  </a:lnTo>
                  <a:lnTo>
                    <a:pt x="1282" y="1697"/>
                  </a:lnTo>
                  <a:lnTo>
                    <a:pt x="1333" y="1676"/>
                  </a:lnTo>
                  <a:lnTo>
                    <a:pt x="1382" y="1650"/>
                  </a:lnTo>
                  <a:lnTo>
                    <a:pt x="1430" y="1622"/>
                  </a:lnTo>
                  <a:lnTo>
                    <a:pt x="1447" y="1614"/>
                  </a:lnTo>
                  <a:lnTo>
                    <a:pt x="1466" y="1610"/>
                  </a:lnTo>
                  <a:lnTo>
                    <a:pt x="1485" y="1611"/>
                  </a:lnTo>
                  <a:lnTo>
                    <a:pt x="1503" y="1619"/>
                  </a:lnTo>
                  <a:lnTo>
                    <a:pt x="1518" y="1630"/>
                  </a:lnTo>
                  <a:lnTo>
                    <a:pt x="1608" y="1720"/>
                  </a:lnTo>
                  <a:lnTo>
                    <a:pt x="1611" y="1722"/>
                  </a:lnTo>
                  <a:lnTo>
                    <a:pt x="1614" y="1723"/>
                  </a:lnTo>
                  <a:lnTo>
                    <a:pt x="1617" y="1724"/>
                  </a:lnTo>
                  <a:lnTo>
                    <a:pt x="1619" y="1723"/>
                  </a:lnTo>
                  <a:lnTo>
                    <a:pt x="1622" y="1722"/>
                  </a:lnTo>
                  <a:lnTo>
                    <a:pt x="1625" y="1720"/>
                  </a:lnTo>
                  <a:lnTo>
                    <a:pt x="1723" y="1623"/>
                  </a:lnTo>
                  <a:lnTo>
                    <a:pt x="1726" y="1618"/>
                  </a:lnTo>
                  <a:lnTo>
                    <a:pt x="1726" y="1611"/>
                  </a:lnTo>
                  <a:lnTo>
                    <a:pt x="1723" y="1606"/>
                  </a:lnTo>
                  <a:lnTo>
                    <a:pt x="1633" y="1516"/>
                  </a:lnTo>
                  <a:lnTo>
                    <a:pt x="1621" y="1501"/>
                  </a:lnTo>
                  <a:lnTo>
                    <a:pt x="1615" y="1483"/>
                  </a:lnTo>
                  <a:lnTo>
                    <a:pt x="1613" y="1464"/>
                  </a:lnTo>
                  <a:lnTo>
                    <a:pt x="1616" y="1446"/>
                  </a:lnTo>
                  <a:lnTo>
                    <a:pt x="1624" y="1428"/>
                  </a:lnTo>
                  <a:lnTo>
                    <a:pt x="1654" y="1380"/>
                  </a:lnTo>
                  <a:lnTo>
                    <a:pt x="1679" y="1332"/>
                  </a:lnTo>
                  <a:lnTo>
                    <a:pt x="1700" y="1281"/>
                  </a:lnTo>
                  <a:lnTo>
                    <a:pt x="1717" y="1229"/>
                  </a:lnTo>
                  <a:lnTo>
                    <a:pt x="1730" y="1175"/>
                  </a:lnTo>
                  <a:lnTo>
                    <a:pt x="1736" y="1156"/>
                  </a:lnTo>
                  <a:lnTo>
                    <a:pt x="1747" y="1141"/>
                  </a:lnTo>
                  <a:lnTo>
                    <a:pt x="1761" y="1128"/>
                  </a:lnTo>
                  <a:lnTo>
                    <a:pt x="1779" y="1121"/>
                  </a:lnTo>
                  <a:lnTo>
                    <a:pt x="1798" y="1119"/>
                  </a:lnTo>
                  <a:lnTo>
                    <a:pt x="1925" y="1119"/>
                  </a:lnTo>
                  <a:lnTo>
                    <a:pt x="1929" y="1118"/>
                  </a:lnTo>
                  <a:lnTo>
                    <a:pt x="1932" y="1117"/>
                  </a:lnTo>
                  <a:lnTo>
                    <a:pt x="1934" y="1114"/>
                  </a:lnTo>
                  <a:lnTo>
                    <a:pt x="1936" y="1110"/>
                  </a:lnTo>
                  <a:lnTo>
                    <a:pt x="1936" y="1107"/>
                  </a:lnTo>
                  <a:lnTo>
                    <a:pt x="1936" y="969"/>
                  </a:lnTo>
                  <a:lnTo>
                    <a:pt x="1936" y="965"/>
                  </a:lnTo>
                  <a:lnTo>
                    <a:pt x="1934" y="962"/>
                  </a:lnTo>
                  <a:lnTo>
                    <a:pt x="1932" y="959"/>
                  </a:lnTo>
                  <a:lnTo>
                    <a:pt x="1929" y="958"/>
                  </a:lnTo>
                  <a:lnTo>
                    <a:pt x="1925" y="957"/>
                  </a:lnTo>
                  <a:lnTo>
                    <a:pt x="1798" y="957"/>
                  </a:lnTo>
                  <a:lnTo>
                    <a:pt x="1779" y="954"/>
                  </a:lnTo>
                  <a:lnTo>
                    <a:pt x="1761" y="946"/>
                  </a:lnTo>
                  <a:lnTo>
                    <a:pt x="1747" y="934"/>
                  </a:lnTo>
                  <a:lnTo>
                    <a:pt x="1736" y="919"/>
                  </a:lnTo>
                  <a:lnTo>
                    <a:pt x="1730" y="900"/>
                  </a:lnTo>
                  <a:lnTo>
                    <a:pt x="1716" y="847"/>
                  </a:lnTo>
                  <a:lnTo>
                    <a:pt x="1699" y="794"/>
                  </a:lnTo>
                  <a:lnTo>
                    <a:pt x="1678" y="744"/>
                  </a:lnTo>
                  <a:lnTo>
                    <a:pt x="1654" y="694"/>
                  </a:lnTo>
                  <a:lnTo>
                    <a:pt x="1624" y="648"/>
                  </a:lnTo>
                  <a:lnTo>
                    <a:pt x="1616" y="630"/>
                  </a:lnTo>
                  <a:lnTo>
                    <a:pt x="1613" y="611"/>
                  </a:lnTo>
                  <a:lnTo>
                    <a:pt x="1615" y="592"/>
                  </a:lnTo>
                  <a:lnTo>
                    <a:pt x="1621" y="574"/>
                  </a:lnTo>
                  <a:lnTo>
                    <a:pt x="1633" y="559"/>
                  </a:lnTo>
                  <a:lnTo>
                    <a:pt x="1724" y="468"/>
                  </a:lnTo>
                  <a:lnTo>
                    <a:pt x="1728" y="463"/>
                  </a:lnTo>
                  <a:lnTo>
                    <a:pt x="1728" y="457"/>
                  </a:lnTo>
                  <a:lnTo>
                    <a:pt x="1724" y="451"/>
                  </a:lnTo>
                  <a:lnTo>
                    <a:pt x="1626" y="354"/>
                  </a:lnTo>
                  <a:lnTo>
                    <a:pt x="1623" y="351"/>
                  </a:lnTo>
                  <a:lnTo>
                    <a:pt x="1621" y="350"/>
                  </a:lnTo>
                  <a:lnTo>
                    <a:pt x="1618" y="350"/>
                  </a:lnTo>
                  <a:lnTo>
                    <a:pt x="1616" y="350"/>
                  </a:lnTo>
                  <a:lnTo>
                    <a:pt x="1613" y="351"/>
                  </a:lnTo>
                  <a:lnTo>
                    <a:pt x="1609" y="354"/>
                  </a:lnTo>
                  <a:lnTo>
                    <a:pt x="1520" y="444"/>
                  </a:lnTo>
                  <a:lnTo>
                    <a:pt x="1504" y="456"/>
                  </a:lnTo>
                  <a:lnTo>
                    <a:pt x="1486" y="462"/>
                  </a:lnTo>
                  <a:lnTo>
                    <a:pt x="1467" y="464"/>
                  </a:lnTo>
                  <a:lnTo>
                    <a:pt x="1449" y="461"/>
                  </a:lnTo>
                  <a:lnTo>
                    <a:pt x="1431" y="452"/>
                  </a:lnTo>
                  <a:lnTo>
                    <a:pt x="1384" y="423"/>
                  </a:lnTo>
                  <a:lnTo>
                    <a:pt x="1335" y="399"/>
                  </a:lnTo>
                  <a:lnTo>
                    <a:pt x="1284" y="378"/>
                  </a:lnTo>
                  <a:lnTo>
                    <a:pt x="1232" y="361"/>
                  </a:lnTo>
                  <a:lnTo>
                    <a:pt x="1178" y="348"/>
                  </a:lnTo>
                  <a:lnTo>
                    <a:pt x="1159" y="341"/>
                  </a:lnTo>
                  <a:lnTo>
                    <a:pt x="1143" y="330"/>
                  </a:lnTo>
                  <a:lnTo>
                    <a:pt x="1131" y="315"/>
                  </a:lnTo>
                  <a:lnTo>
                    <a:pt x="1124" y="298"/>
                  </a:lnTo>
                  <a:lnTo>
                    <a:pt x="1121" y="278"/>
                  </a:lnTo>
                  <a:lnTo>
                    <a:pt x="1121" y="152"/>
                  </a:lnTo>
                  <a:lnTo>
                    <a:pt x="1121" y="149"/>
                  </a:lnTo>
                  <a:lnTo>
                    <a:pt x="1119" y="145"/>
                  </a:lnTo>
                  <a:lnTo>
                    <a:pt x="1117" y="142"/>
                  </a:lnTo>
                  <a:lnTo>
                    <a:pt x="1112" y="140"/>
                  </a:lnTo>
                  <a:lnTo>
                    <a:pt x="1109" y="140"/>
                  </a:lnTo>
                  <a:lnTo>
                    <a:pt x="971" y="140"/>
                  </a:lnTo>
                  <a:close/>
                  <a:moveTo>
                    <a:pt x="970" y="0"/>
                  </a:moveTo>
                  <a:lnTo>
                    <a:pt x="1108" y="0"/>
                  </a:lnTo>
                  <a:lnTo>
                    <a:pt x="1139" y="3"/>
                  </a:lnTo>
                  <a:lnTo>
                    <a:pt x="1167" y="12"/>
                  </a:lnTo>
                  <a:lnTo>
                    <a:pt x="1193" y="25"/>
                  </a:lnTo>
                  <a:lnTo>
                    <a:pt x="1216" y="44"/>
                  </a:lnTo>
                  <a:lnTo>
                    <a:pt x="1234" y="66"/>
                  </a:lnTo>
                  <a:lnTo>
                    <a:pt x="1248" y="93"/>
                  </a:lnTo>
                  <a:lnTo>
                    <a:pt x="1257" y="121"/>
                  </a:lnTo>
                  <a:lnTo>
                    <a:pt x="1260" y="152"/>
                  </a:lnTo>
                  <a:lnTo>
                    <a:pt x="1260" y="223"/>
                  </a:lnTo>
                  <a:lnTo>
                    <a:pt x="1329" y="245"/>
                  </a:lnTo>
                  <a:lnTo>
                    <a:pt x="1394" y="272"/>
                  </a:lnTo>
                  <a:lnTo>
                    <a:pt x="1457" y="305"/>
                  </a:lnTo>
                  <a:lnTo>
                    <a:pt x="1508" y="255"/>
                  </a:lnTo>
                  <a:lnTo>
                    <a:pt x="1527" y="239"/>
                  </a:lnTo>
                  <a:lnTo>
                    <a:pt x="1547" y="227"/>
                  </a:lnTo>
                  <a:lnTo>
                    <a:pt x="1569" y="217"/>
                  </a:lnTo>
                  <a:lnTo>
                    <a:pt x="1592" y="212"/>
                  </a:lnTo>
                  <a:lnTo>
                    <a:pt x="1616" y="210"/>
                  </a:lnTo>
                  <a:lnTo>
                    <a:pt x="1640" y="212"/>
                  </a:lnTo>
                  <a:lnTo>
                    <a:pt x="1663" y="217"/>
                  </a:lnTo>
                  <a:lnTo>
                    <a:pt x="1684" y="227"/>
                  </a:lnTo>
                  <a:lnTo>
                    <a:pt x="1705" y="239"/>
                  </a:lnTo>
                  <a:lnTo>
                    <a:pt x="1723" y="255"/>
                  </a:lnTo>
                  <a:lnTo>
                    <a:pt x="1821" y="352"/>
                  </a:lnTo>
                  <a:lnTo>
                    <a:pt x="1839" y="373"/>
                  </a:lnTo>
                  <a:lnTo>
                    <a:pt x="1852" y="397"/>
                  </a:lnTo>
                  <a:lnTo>
                    <a:pt x="1862" y="422"/>
                  </a:lnTo>
                  <a:lnTo>
                    <a:pt x="1866" y="447"/>
                  </a:lnTo>
                  <a:lnTo>
                    <a:pt x="1866" y="474"/>
                  </a:lnTo>
                  <a:lnTo>
                    <a:pt x="1862" y="499"/>
                  </a:lnTo>
                  <a:lnTo>
                    <a:pt x="1852" y="523"/>
                  </a:lnTo>
                  <a:lnTo>
                    <a:pt x="1839" y="546"/>
                  </a:lnTo>
                  <a:lnTo>
                    <a:pt x="1821" y="567"/>
                  </a:lnTo>
                  <a:lnTo>
                    <a:pt x="1771" y="618"/>
                  </a:lnTo>
                  <a:lnTo>
                    <a:pt x="1796" y="665"/>
                  </a:lnTo>
                  <a:lnTo>
                    <a:pt x="1819" y="714"/>
                  </a:lnTo>
                  <a:lnTo>
                    <a:pt x="1837" y="765"/>
                  </a:lnTo>
                  <a:lnTo>
                    <a:pt x="1853" y="816"/>
                  </a:lnTo>
                  <a:lnTo>
                    <a:pt x="1925" y="816"/>
                  </a:lnTo>
                  <a:lnTo>
                    <a:pt x="1955" y="818"/>
                  </a:lnTo>
                  <a:lnTo>
                    <a:pt x="1984" y="828"/>
                  </a:lnTo>
                  <a:lnTo>
                    <a:pt x="2010" y="842"/>
                  </a:lnTo>
                  <a:lnTo>
                    <a:pt x="2032" y="861"/>
                  </a:lnTo>
                  <a:lnTo>
                    <a:pt x="2051" y="883"/>
                  </a:lnTo>
                  <a:lnTo>
                    <a:pt x="2065" y="909"/>
                  </a:lnTo>
                  <a:lnTo>
                    <a:pt x="2075" y="938"/>
                  </a:lnTo>
                  <a:lnTo>
                    <a:pt x="2077" y="968"/>
                  </a:lnTo>
                  <a:lnTo>
                    <a:pt x="2077" y="1106"/>
                  </a:lnTo>
                  <a:lnTo>
                    <a:pt x="2075" y="1137"/>
                  </a:lnTo>
                  <a:lnTo>
                    <a:pt x="2065" y="1165"/>
                  </a:lnTo>
                  <a:lnTo>
                    <a:pt x="2051" y="1192"/>
                  </a:lnTo>
                  <a:lnTo>
                    <a:pt x="2032" y="1214"/>
                  </a:lnTo>
                  <a:lnTo>
                    <a:pt x="2010" y="1233"/>
                  </a:lnTo>
                  <a:lnTo>
                    <a:pt x="1984" y="1247"/>
                  </a:lnTo>
                  <a:lnTo>
                    <a:pt x="1955" y="1255"/>
                  </a:lnTo>
                  <a:lnTo>
                    <a:pt x="1925" y="1258"/>
                  </a:lnTo>
                  <a:lnTo>
                    <a:pt x="1925" y="1259"/>
                  </a:lnTo>
                  <a:lnTo>
                    <a:pt x="1853" y="1259"/>
                  </a:lnTo>
                  <a:lnTo>
                    <a:pt x="1831" y="1328"/>
                  </a:lnTo>
                  <a:lnTo>
                    <a:pt x="1803" y="1393"/>
                  </a:lnTo>
                  <a:lnTo>
                    <a:pt x="1771" y="1456"/>
                  </a:lnTo>
                  <a:lnTo>
                    <a:pt x="1821" y="1507"/>
                  </a:lnTo>
                  <a:lnTo>
                    <a:pt x="1839" y="1528"/>
                  </a:lnTo>
                  <a:lnTo>
                    <a:pt x="1852" y="1551"/>
                  </a:lnTo>
                  <a:lnTo>
                    <a:pt x="1862" y="1577"/>
                  </a:lnTo>
                  <a:lnTo>
                    <a:pt x="1866" y="1602"/>
                  </a:lnTo>
                  <a:lnTo>
                    <a:pt x="1866" y="1628"/>
                  </a:lnTo>
                  <a:lnTo>
                    <a:pt x="1862" y="1654"/>
                  </a:lnTo>
                  <a:lnTo>
                    <a:pt x="1852" y="1678"/>
                  </a:lnTo>
                  <a:lnTo>
                    <a:pt x="1839" y="1701"/>
                  </a:lnTo>
                  <a:lnTo>
                    <a:pt x="1821" y="1722"/>
                  </a:lnTo>
                  <a:lnTo>
                    <a:pt x="1723" y="1820"/>
                  </a:lnTo>
                  <a:lnTo>
                    <a:pt x="1705" y="1836"/>
                  </a:lnTo>
                  <a:lnTo>
                    <a:pt x="1684" y="1849"/>
                  </a:lnTo>
                  <a:lnTo>
                    <a:pt x="1663" y="1857"/>
                  </a:lnTo>
                  <a:lnTo>
                    <a:pt x="1640" y="1863"/>
                  </a:lnTo>
                  <a:lnTo>
                    <a:pt x="1616" y="1864"/>
                  </a:lnTo>
                  <a:lnTo>
                    <a:pt x="1592" y="1863"/>
                  </a:lnTo>
                  <a:lnTo>
                    <a:pt x="1569" y="1857"/>
                  </a:lnTo>
                  <a:lnTo>
                    <a:pt x="1547" y="1849"/>
                  </a:lnTo>
                  <a:lnTo>
                    <a:pt x="1527" y="1836"/>
                  </a:lnTo>
                  <a:lnTo>
                    <a:pt x="1508" y="1820"/>
                  </a:lnTo>
                  <a:lnTo>
                    <a:pt x="1457" y="1770"/>
                  </a:lnTo>
                  <a:lnTo>
                    <a:pt x="1410" y="1796"/>
                  </a:lnTo>
                  <a:lnTo>
                    <a:pt x="1361" y="1818"/>
                  </a:lnTo>
                  <a:lnTo>
                    <a:pt x="1312" y="1837"/>
                  </a:lnTo>
                  <a:lnTo>
                    <a:pt x="1260" y="1852"/>
                  </a:lnTo>
                  <a:lnTo>
                    <a:pt x="1260" y="1924"/>
                  </a:lnTo>
                  <a:lnTo>
                    <a:pt x="1257" y="1954"/>
                  </a:lnTo>
                  <a:lnTo>
                    <a:pt x="1248" y="1983"/>
                  </a:lnTo>
                  <a:lnTo>
                    <a:pt x="1234" y="2009"/>
                  </a:lnTo>
                  <a:lnTo>
                    <a:pt x="1216" y="2031"/>
                  </a:lnTo>
                  <a:lnTo>
                    <a:pt x="1193" y="2050"/>
                  </a:lnTo>
                  <a:lnTo>
                    <a:pt x="1167" y="2064"/>
                  </a:lnTo>
                  <a:lnTo>
                    <a:pt x="1139" y="2073"/>
                  </a:lnTo>
                  <a:lnTo>
                    <a:pt x="1108" y="2076"/>
                  </a:lnTo>
                  <a:lnTo>
                    <a:pt x="970" y="2076"/>
                  </a:lnTo>
                  <a:lnTo>
                    <a:pt x="938" y="2073"/>
                  </a:lnTo>
                  <a:lnTo>
                    <a:pt x="910" y="2064"/>
                  </a:lnTo>
                  <a:lnTo>
                    <a:pt x="884" y="2050"/>
                  </a:lnTo>
                  <a:lnTo>
                    <a:pt x="861" y="2031"/>
                  </a:lnTo>
                  <a:lnTo>
                    <a:pt x="843" y="2009"/>
                  </a:lnTo>
                  <a:lnTo>
                    <a:pt x="829" y="1983"/>
                  </a:lnTo>
                  <a:lnTo>
                    <a:pt x="820" y="1954"/>
                  </a:lnTo>
                  <a:lnTo>
                    <a:pt x="817" y="1924"/>
                  </a:lnTo>
                  <a:lnTo>
                    <a:pt x="817" y="1852"/>
                  </a:lnTo>
                  <a:lnTo>
                    <a:pt x="748" y="1831"/>
                  </a:lnTo>
                  <a:lnTo>
                    <a:pt x="683" y="1802"/>
                  </a:lnTo>
                  <a:lnTo>
                    <a:pt x="620" y="1770"/>
                  </a:lnTo>
                  <a:lnTo>
                    <a:pt x="569" y="1820"/>
                  </a:lnTo>
                  <a:lnTo>
                    <a:pt x="550" y="1836"/>
                  </a:lnTo>
                  <a:lnTo>
                    <a:pt x="530" y="1849"/>
                  </a:lnTo>
                  <a:lnTo>
                    <a:pt x="508" y="1857"/>
                  </a:lnTo>
                  <a:lnTo>
                    <a:pt x="486" y="1863"/>
                  </a:lnTo>
                  <a:lnTo>
                    <a:pt x="461" y="1864"/>
                  </a:lnTo>
                  <a:lnTo>
                    <a:pt x="437" y="1863"/>
                  </a:lnTo>
                  <a:lnTo>
                    <a:pt x="414" y="1857"/>
                  </a:lnTo>
                  <a:lnTo>
                    <a:pt x="393" y="1849"/>
                  </a:lnTo>
                  <a:lnTo>
                    <a:pt x="372" y="1836"/>
                  </a:lnTo>
                  <a:lnTo>
                    <a:pt x="354" y="1820"/>
                  </a:lnTo>
                  <a:lnTo>
                    <a:pt x="256" y="1722"/>
                  </a:lnTo>
                  <a:lnTo>
                    <a:pt x="238" y="1701"/>
                  </a:lnTo>
                  <a:lnTo>
                    <a:pt x="225" y="1678"/>
                  </a:lnTo>
                  <a:lnTo>
                    <a:pt x="216" y="1654"/>
                  </a:lnTo>
                  <a:lnTo>
                    <a:pt x="211" y="1628"/>
                  </a:lnTo>
                  <a:lnTo>
                    <a:pt x="211" y="1602"/>
                  </a:lnTo>
                  <a:lnTo>
                    <a:pt x="216" y="1577"/>
                  </a:lnTo>
                  <a:lnTo>
                    <a:pt x="225" y="1551"/>
                  </a:lnTo>
                  <a:lnTo>
                    <a:pt x="238" y="1528"/>
                  </a:lnTo>
                  <a:lnTo>
                    <a:pt x="256" y="1507"/>
                  </a:lnTo>
                  <a:lnTo>
                    <a:pt x="306" y="1456"/>
                  </a:lnTo>
                  <a:lnTo>
                    <a:pt x="281" y="1410"/>
                  </a:lnTo>
                  <a:lnTo>
                    <a:pt x="259" y="1360"/>
                  </a:lnTo>
                  <a:lnTo>
                    <a:pt x="240" y="1311"/>
                  </a:lnTo>
                  <a:lnTo>
                    <a:pt x="224" y="1259"/>
                  </a:lnTo>
                  <a:lnTo>
                    <a:pt x="152" y="1259"/>
                  </a:lnTo>
                  <a:lnTo>
                    <a:pt x="122" y="1256"/>
                  </a:lnTo>
                  <a:lnTo>
                    <a:pt x="93" y="1248"/>
                  </a:lnTo>
                  <a:lnTo>
                    <a:pt x="67" y="1233"/>
                  </a:lnTo>
                  <a:lnTo>
                    <a:pt x="45" y="1215"/>
                  </a:lnTo>
                  <a:lnTo>
                    <a:pt x="26" y="1192"/>
                  </a:lnTo>
                  <a:lnTo>
                    <a:pt x="12" y="1166"/>
                  </a:lnTo>
                  <a:lnTo>
                    <a:pt x="3" y="1138"/>
                  </a:lnTo>
                  <a:lnTo>
                    <a:pt x="0" y="1107"/>
                  </a:lnTo>
                  <a:lnTo>
                    <a:pt x="0" y="969"/>
                  </a:lnTo>
                  <a:lnTo>
                    <a:pt x="3" y="938"/>
                  </a:lnTo>
                  <a:lnTo>
                    <a:pt x="12" y="909"/>
                  </a:lnTo>
                  <a:lnTo>
                    <a:pt x="26" y="884"/>
                  </a:lnTo>
                  <a:lnTo>
                    <a:pt x="45" y="861"/>
                  </a:lnTo>
                  <a:lnTo>
                    <a:pt x="67" y="843"/>
                  </a:lnTo>
                  <a:lnTo>
                    <a:pt x="93" y="829"/>
                  </a:lnTo>
                  <a:lnTo>
                    <a:pt x="122" y="819"/>
                  </a:lnTo>
                  <a:lnTo>
                    <a:pt x="152" y="816"/>
                  </a:lnTo>
                  <a:lnTo>
                    <a:pt x="224" y="816"/>
                  </a:lnTo>
                  <a:lnTo>
                    <a:pt x="246" y="748"/>
                  </a:lnTo>
                  <a:lnTo>
                    <a:pt x="274" y="682"/>
                  </a:lnTo>
                  <a:lnTo>
                    <a:pt x="306" y="619"/>
                  </a:lnTo>
                  <a:lnTo>
                    <a:pt x="256" y="568"/>
                  </a:lnTo>
                  <a:lnTo>
                    <a:pt x="238" y="547"/>
                  </a:lnTo>
                  <a:lnTo>
                    <a:pt x="225" y="524"/>
                  </a:lnTo>
                  <a:lnTo>
                    <a:pt x="216" y="500"/>
                  </a:lnTo>
                  <a:lnTo>
                    <a:pt x="211" y="474"/>
                  </a:lnTo>
                  <a:lnTo>
                    <a:pt x="211" y="448"/>
                  </a:lnTo>
                  <a:lnTo>
                    <a:pt x="216" y="422"/>
                  </a:lnTo>
                  <a:lnTo>
                    <a:pt x="225" y="398"/>
                  </a:lnTo>
                  <a:lnTo>
                    <a:pt x="238" y="374"/>
                  </a:lnTo>
                  <a:lnTo>
                    <a:pt x="256" y="353"/>
                  </a:lnTo>
                  <a:lnTo>
                    <a:pt x="354" y="255"/>
                  </a:lnTo>
                  <a:lnTo>
                    <a:pt x="372" y="239"/>
                  </a:lnTo>
                  <a:lnTo>
                    <a:pt x="393" y="227"/>
                  </a:lnTo>
                  <a:lnTo>
                    <a:pt x="414" y="218"/>
                  </a:lnTo>
                  <a:lnTo>
                    <a:pt x="437" y="213"/>
                  </a:lnTo>
                  <a:lnTo>
                    <a:pt x="461" y="211"/>
                  </a:lnTo>
                  <a:lnTo>
                    <a:pt x="486" y="213"/>
                  </a:lnTo>
                  <a:lnTo>
                    <a:pt x="508" y="218"/>
                  </a:lnTo>
                  <a:lnTo>
                    <a:pt x="530" y="227"/>
                  </a:lnTo>
                  <a:lnTo>
                    <a:pt x="550" y="239"/>
                  </a:lnTo>
                  <a:lnTo>
                    <a:pt x="569" y="255"/>
                  </a:lnTo>
                  <a:lnTo>
                    <a:pt x="620" y="306"/>
                  </a:lnTo>
                  <a:lnTo>
                    <a:pt x="667" y="281"/>
                  </a:lnTo>
                  <a:lnTo>
                    <a:pt x="716" y="258"/>
                  </a:lnTo>
                  <a:lnTo>
                    <a:pt x="765" y="239"/>
                  </a:lnTo>
                  <a:lnTo>
                    <a:pt x="817" y="224"/>
                  </a:lnTo>
                  <a:lnTo>
                    <a:pt x="817" y="152"/>
                  </a:lnTo>
                  <a:lnTo>
                    <a:pt x="820" y="121"/>
                  </a:lnTo>
                  <a:lnTo>
                    <a:pt x="829" y="93"/>
                  </a:lnTo>
                  <a:lnTo>
                    <a:pt x="843" y="66"/>
                  </a:lnTo>
                  <a:lnTo>
                    <a:pt x="861" y="44"/>
                  </a:lnTo>
                  <a:lnTo>
                    <a:pt x="884" y="25"/>
                  </a:lnTo>
                  <a:lnTo>
                    <a:pt x="910" y="12"/>
                  </a:lnTo>
                  <a:lnTo>
                    <a:pt x="938" y="3"/>
                  </a:lnTo>
                  <a:lnTo>
                    <a:pt x="970"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7" name="Freeform 71"/>
            <p:cNvSpPr>
              <a:spLocks noEditPoints="1"/>
            </p:cNvSpPr>
            <p:nvPr>
              <p:custDataLst>
                <p:tags r:id="rId34"/>
              </p:custDataLst>
            </p:nvPr>
          </p:nvSpPr>
          <p:spPr bwMode="auto">
            <a:xfrm>
              <a:off x="3729038" y="2011363"/>
              <a:ext cx="139700" cy="139700"/>
            </a:xfrm>
            <a:custGeom>
              <a:avLst/>
              <a:gdLst>
                <a:gd name="T0" fmla="*/ 398 w 886"/>
                <a:gd name="T1" fmla="*/ 143 h 884"/>
                <a:gd name="T2" fmla="*/ 316 w 886"/>
                <a:gd name="T3" fmla="*/ 169 h 884"/>
                <a:gd name="T4" fmla="*/ 245 w 886"/>
                <a:gd name="T5" fmla="*/ 214 h 884"/>
                <a:gd name="T6" fmla="*/ 189 w 886"/>
                <a:gd name="T7" fmla="*/ 277 h 884"/>
                <a:gd name="T8" fmla="*/ 153 w 886"/>
                <a:gd name="T9" fmla="*/ 355 h 884"/>
                <a:gd name="T10" fmla="*/ 141 w 886"/>
                <a:gd name="T11" fmla="*/ 442 h 884"/>
                <a:gd name="T12" fmla="*/ 153 w 886"/>
                <a:gd name="T13" fmla="*/ 529 h 884"/>
                <a:gd name="T14" fmla="*/ 189 w 886"/>
                <a:gd name="T15" fmla="*/ 606 h 884"/>
                <a:gd name="T16" fmla="*/ 245 w 886"/>
                <a:gd name="T17" fmla="*/ 669 h 884"/>
                <a:gd name="T18" fmla="*/ 316 w 886"/>
                <a:gd name="T19" fmla="*/ 716 h 884"/>
                <a:gd name="T20" fmla="*/ 398 w 886"/>
                <a:gd name="T21" fmla="*/ 740 h 884"/>
                <a:gd name="T22" fmla="*/ 488 w 886"/>
                <a:gd name="T23" fmla="*/ 740 h 884"/>
                <a:gd name="T24" fmla="*/ 570 w 886"/>
                <a:gd name="T25" fmla="*/ 716 h 884"/>
                <a:gd name="T26" fmla="*/ 641 w 886"/>
                <a:gd name="T27" fmla="*/ 669 h 884"/>
                <a:gd name="T28" fmla="*/ 696 w 886"/>
                <a:gd name="T29" fmla="*/ 606 h 884"/>
                <a:gd name="T30" fmla="*/ 732 w 886"/>
                <a:gd name="T31" fmla="*/ 529 h 884"/>
                <a:gd name="T32" fmla="*/ 745 w 886"/>
                <a:gd name="T33" fmla="*/ 442 h 884"/>
                <a:gd name="T34" fmla="*/ 732 w 886"/>
                <a:gd name="T35" fmla="*/ 355 h 884"/>
                <a:gd name="T36" fmla="*/ 696 w 886"/>
                <a:gd name="T37" fmla="*/ 277 h 884"/>
                <a:gd name="T38" fmla="*/ 641 w 886"/>
                <a:gd name="T39" fmla="*/ 214 h 884"/>
                <a:gd name="T40" fmla="*/ 570 w 886"/>
                <a:gd name="T41" fmla="*/ 169 h 884"/>
                <a:gd name="T42" fmla="*/ 488 w 886"/>
                <a:gd name="T43" fmla="*/ 143 h 884"/>
                <a:gd name="T44" fmla="*/ 443 w 886"/>
                <a:gd name="T45" fmla="*/ 0 h 884"/>
                <a:gd name="T46" fmla="*/ 544 w 886"/>
                <a:gd name="T47" fmla="*/ 11 h 884"/>
                <a:gd name="T48" fmla="*/ 638 w 886"/>
                <a:gd name="T49" fmla="*/ 45 h 884"/>
                <a:gd name="T50" fmla="*/ 719 w 886"/>
                <a:gd name="T51" fmla="*/ 97 h 884"/>
                <a:gd name="T52" fmla="*/ 788 w 886"/>
                <a:gd name="T53" fmla="*/ 165 h 884"/>
                <a:gd name="T54" fmla="*/ 840 w 886"/>
                <a:gd name="T55" fmla="*/ 248 h 884"/>
                <a:gd name="T56" fmla="*/ 873 w 886"/>
                <a:gd name="T57" fmla="*/ 340 h 884"/>
                <a:gd name="T58" fmla="*/ 886 w 886"/>
                <a:gd name="T59" fmla="*/ 442 h 884"/>
                <a:gd name="T60" fmla="*/ 873 w 886"/>
                <a:gd name="T61" fmla="*/ 543 h 884"/>
                <a:gd name="T62" fmla="*/ 840 w 886"/>
                <a:gd name="T63" fmla="*/ 636 h 884"/>
                <a:gd name="T64" fmla="*/ 788 w 886"/>
                <a:gd name="T65" fmla="*/ 718 h 884"/>
                <a:gd name="T66" fmla="*/ 719 w 886"/>
                <a:gd name="T67" fmla="*/ 787 h 884"/>
                <a:gd name="T68" fmla="*/ 638 w 886"/>
                <a:gd name="T69" fmla="*/ 839 h 884"/>
                <a:gd name="T70" fmla="*/ 544 w 886"/>
                <a:gd name="T71" fmla="*/ 872 h 884"/>
                <a:gd name="T72" fmla="*/ 443 w 886"/>
                <a:gd name="T73" fmla="*/ 884 h 884"/>
                <a:gd name="T74" fmla="*/ 341 w 886"/>
                <a:gd name="T75" fmla="*/ 872 h 884"/>
                <a:gd name="T76" fmla="*/ 248 w 886"/>
                <a:gd name="T77" fmla="*/ 839 h 884"/>
                <a:gd name="T78" fmla="*/ 166 w 886"/>
                <a:gd name="T79" fmla="*/ 787 h 884"/>
                <a:gd name="T80" fmla="*/ 97 w 886"/>
                <a:gd name="T81" fmla="*/ 718 h 884"/>
                <a:gd name="T82" fmla="*/ 46 w 886"/>
                <a:gd name="T83" fmla="*/ 636 h 884"/>
                <a:gd name="T84" fmla="*/ 12 w 886"/>
                <a:gd name="T85" fmla="*/ 543 h 884"/>
                <a:gd name="T86" fmla="*/ 0 w 886"/>
                <a:gd name="T87" fmla="*/ 442 h 884"/>
                <a:gd name="T88" fmla="*/ 12 w 886"/>
                <a:gd name="T89" fmla="*/ 340 h 884"/>
                <a:gd name="T90" fmla="*/ 46 w 886"/>
                <a:gd name="T91" fmla="*/ 248 h 884"/>
                <a:gd name="T92" fmla="*/ 97 w 886"/>
                <a:gd name="T93" fmla="*/ 165 h 884"/>
                <a:gd name="T94" fmla="*/ 166 w 886"/>
                <a:gd name="T95" fmla="*/ 97 h 884"/>
                <a:gd name="T96" fmla="*/ 248 w 886"/>
                <a:gd name="T97" fmla="*/ 45 h 884"/>
                <a:gd name="T98" fmla="*/ 341 w 886"/>
                <a:gd name="T99" fmla="*/ 11 h 884"/>
                <a:gd name="T100" fmla="*/ 443 w 886"/>
                <a:gd name="T101"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6" h="884">
                  <a:moveTo>
                    <a:pt x="443" y="140"/>
                  </a:moveTo>
                  <a:lnTo>
                    <a:pt x="398" y="143"/>
                  </a:lnTo>
                  <a:lnTo>
                    <a:pt x="356" y="153"/>
                  </a:lnTo>
                  <a:lnTo>
                    <a:pt x="316" y="169"/>
                  </a:lnTo>
                  <a:lnTo>
                    <a:pt x="279" y="189"/>
                  </a:lnTo>
                  <a:lnTo>
                    <a:pt x="245" y="214"/>
                  </a:lnTo>
                  <a:lnTo>
                    <a:pt x="215" y="243"/>
                  </a:lnTo>
                  <a:lnTo>
                    <a:pt x="189" y="277"/>
                  </a:lnTo>
                  <a:lnTo>
                    <a:pt x="169" y="315"/>
                  </a:lnTo>
                  <a:lnTo>
                    <a:pt x="153" y="355"/>
                  </a:lnTo>
                  <a:lnTo>
                    <a:pt x="144" y="397"/>
                  </a:lnTo>
                  <a:lnTo>
                    <a:pt x="141" y="442"/>
                  </a:lnTo>
                  <a:lnTo>
                    <a:pt x="144" y="486"/>
                  </a:lnTo>
                  <a:lnTo>
                    <a:pt x="153" y="529"/>
                  </a:lnTo>
                  <a:lnTo>
                    <a:pt x="169" y="569"/>
                  </a:lnTo>
                  <a:lnTo>
                    <a:pt x="189" y="606"/>
                  </a:lnTo>
                  <a:lnTo>
                    <a:pt x="215" y="640"/>
                  </a:lnTo>
                  <a:lnTo>
                    <a:pt x="245" y="669"/>
                  </a:lnTo>
                  <a:lnTo>
                    <a:pt x="279" y="695"/>
                  </a:lnTo>
                  <a:lnTo>
                    <a:pt x="316" y="716"/>
                  </a:lnTo>
                  <a:lnTo>
                    <a:pt x="356" y="731"/>
                  </a:lnTo>
                  <a:lnTo>
                    <a:pt x="398" y="740"/>
                  </a:lnTo>
                  <a:lnTo>
                    <a:pt x="443" y="743"/>
                  </a:lnTo>
                  <a:lnTo>
                    <a:pt x="488" y="740"/>
                  </a:lnTo>
                  <a:lnTo>
                    <a:pt x="530" y="731"/>
                  </a:lnTo>
                  <a:lnTo>
                    <a:pt x="570" y="716"/>
                  </a:lnTo>
                  <a:lnTo>
                    <a:pt x="607" y="695"/>
                  </a:lnTo>
                  <a:lnTo>
                    <a:pt x="641" y="669"/>
                  </a:lnTo>
                  <a:lnTo>
                    <a:pt x="670" y="640"/>
                  </a:lnTo>
                  <a:lnTo>
                    <a:pt x="696" y="606"/>
                  </a:lnTo>
                  <a:lnTo>
                    <a:pt x="717" y="569"/>
                  </a:lnTo>
                  <a:lnTo>
                    <a:pt x="732" y="529"/>
                  </a:lnTo>
                  <a:lnTo>
                    <a:pt x="741" y="486"/>
                  </a:lnTo>
                  <a:lnTo>
                    <a:pt x="745" y="442"/>
                  </a:lnTo>
                  <a:lnTo>
                    <a:pt x="741" y="397"/>
                  </a:lnTo>
                  <a:lnTo>
                    <a:pt x="732" y="355"/>
                  </a:lnTo>
                  <a:lnTo>
                    <a:pt x="717" y="315"/>
                  </a:lnTo>
                  <a:lnTo>
                    <a:pt x="696" y="277"/>
                  </a:lnTo>
                  <a:lnTo>
                    <a:pt x="670" y="243"/>
                  </a:lnTo>
                  <a:lnTo>
                    <a:pt x="641" y="214"/>
                  </a:lnTo>
                  <a:lnTo>
                    <a:pt x="607" y="189"/>
                  </a:lnTo>
                  <a:lnTo>
                    <a:pt x="570" y="169"/>
                  </a:lnTo>
                  <a:lnTo>
                    <a:pt x="530" y="153"/>
                  </a:lnTo>
                  <a:lnTo>
                    <a:pt x="488" y="143"/>
                  </a:lnTo>
                  <a:lnTo>
                    <a:pt x="443" y="140"/>
                  </a:lnTo>
                  <a:close/>
                  <a:moveTo>
                    <a:pt x="443" y="0"/>
                  </a:moveTo>
                  <a:lnTo>
                    <a:pt x="494" y="3"/>
                  </a:lnTo>
                  <a:lnTo>
                    <a:pt x="544" y="11"/>
                  </a:lnTo>
                  <a:lnTo>
                    <a:pt x="592" y="25"/>
                  </a:lnTo>
                  <a:lnTo>
                    <a:pt x="638" y="45"/>
                  </a:lnTo>
                  <a:lnTo>
                    <a:pt x="680" y="68"/>
                  </a:lnTo>
                  <a:lnTo>
                    <a:pt x="719" y="97"/>
                  </a:lnTo>
                  <a:lnTo>
                    <a:pt x="756" y="130"/>
                  </a:lnTo>
                  <a:lnTo>
                    <a:pt x="788" y="165"/>
                  </a:lnTo>
                  <a:lnTo>
                    <a:pt x="816" y="205"/>
                  </a:lnTo>
                  <a:lnTo>
                    <a:pt x="840" y="248"/>
                  </a:lnTo>
                  <a:lnTo>
                    <a:pt x="859" y="293"/>
                  </a:lnTo>
                  <a:lnTo>
                    <a:pt x="873" y="340"/>
                  </a:lnTo>
                  <a:lnTo>
                    <a:pt x="883" y="390"/>
                  </a:lnTo>
                  <a:lnTo>
                    <a:pt x="886" y="442"/>
                  </a:lnTo>
                  <a:lnTo>
                    <a:pt x="883" y="493"/>
                  </a:lnTo>
                  <a:lnTo>
                    <a:pt x="873" y="543"/>
                  </a:lnTo>
                  <a:lnTo>
                    <a:pt x="859" y="590"/>
                  </a:lnTo>
                  <a:lnTo>
                    <a:pt x="840" y="636"/>
                  </a:lnTo>
                  <a:lnTo>
                    <a:pt x="816" y="679"/>
                  </a:lnTo>
                  <a:lnTo>
                    <a:pt x="788" y="718"/>
                  </a:lnTo>
                  <a:lnTo>
                    <a:pt x="756" y="754"/>
                  </a:lnTo>
                  <a:lnTo>
                    <a:pt x="719" y="787"/>
                  </a:lnTo>
                  <a:lnTo>
                    <a:pt x="680" y="815"/>
                  </a:lnTo>
                  <a:lnTo>
                    <a:pt x="638" y="839"/>
                  </a:lnTo>
                  <a:lnTo>
                    <a:pt x="592" y="858"/>
                  </a:lnTo>
                  <a:lnTo>
                    <a:pt x="544" y="872"/>
                  </a:lnTo>
                  <a:lnTo>
                    <a:pt x="494" y="880"/>
                  </a:lnTo>
                  <a:lnTo>
                    <a:pt x="443" y="884"/>
                  </a:lnTo>
                  <a:lnTo>
                    <a:pt x="392" y="880"/>
                  </a:lnTo>
                  <a:lnTo>
                    <a:pt x="341" y="872"/>
                  </a:lnTo>
                  <a:lnTo>
                    <a:pt x="294" y="858"/>
                  </a:lnTo>
                  <a:lnTo>
                    <a:pt x="248" y="839"/>
                  </a:lnTo>
                  <a:lnTo>
                    <a:pt x="206" y="815"/>
                  </a:lnTo>
                  <a:lnTo>
                    <a:pt x="166" y="787"/>
                  </a:lnTo>
                  <a:lnTo>
                    <a:pt x="130" y="754"/>
                  </a:lnTo>
                  <a:lnTo>
                    <a:pt x="97" y="718"/>
                  </a:lnTo>
                  <a:lnTo>
                    <a:pt x="70" y="679"/>
                  </a:lnTo>
                  <a:lnTo>
                    <a:pt x="46" y="636"/>
                  </a:lnTo>
                  <a:lnTo>
                    <a:pt x="27" y="590"/>
                  </a:lnTo>
                  <a:lnTo>
                    <a:pt x="12" y="543"/>
                  </a:lnTo>
                  <a:lnTo>
                    <a:pt x="4" y="493"/>
                  </a:lnTo>
                  <a:lnTo>
                    <a:pt x="0" y="442"/>
                  </a:lnTo>
                  <a:lnTo>
                    <a:pt x="4" y="390"/>
                  </a:lnTo>
                  <a:lnTo>
                    <a:pt x="12" y="340"/>
                  </a:lnTo>
                  <a:lnTo>
                    <a:pt x="27" y="293"/>
                  </a:lnTo>
                  <a:lnTo>
                    <a:pt x="46" y="248"/>
                  </a:lnTo>
                  <a:lnTo>
                    <a:pt x="70" y="205"/>
                  </a:lnTo>
                  <a:lnTo>
                    <a:pt x="97" y="165"/>
                  </a:lnTo>
                  <a:lnTo>
                    <a:pt x="130" y="130"/>
                  </a:lnTo>
                  <a:lnTo>
                    <a:pt x="166" y="97"/>
                  </a:lnTo>
                  <a:lnTo>
                    <a:pt x="206" y="68"/>
                  </a:lnTo>
                  <a:lnTo>
                    <a:pt x="248" y="45"/>
                  </a:lnTo>
                  <a:lnTo>
                    <a:pt x="294" y="25"/>
                  </a:lnTo>
                  <a:lnTo>
                    <a:pt x="341" y="11"/>
                  </a:lnTo>
                  <a:lnTo>
                    <a:pt x="392" y="3"/>
                  </a:lnTo>
                  <a:lnTo>
                    <a:pt x="443"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8" name="Freeform 72"/>
            <p:cNvSpPr/>
            <p:nvPr>
              <p:custDataLst>
                <p:tags r:id="rId35"/>
              </p:custDataLst>
            </p:nvPr>
          </p:nvSpPr>
          <p:spPr bwMode="auto">
            <a:xfrm>
              <a:off x="3471863" y="2006601"/>
              <a:ext cx="403225" cy="460375"/>
            </a:xfrm>
            <a:custGeom>
              <a:avLst/>
              <a:gdLst>
                <a:gd name="T0" fmla="*/ 1098 w 2541"/>
                <a:gd name="T1" fmla="*/ 8 h 2906"/>
                <a:gd name="T2" fmla="*/ 1133 w 2541"/>
                <a:gd name="T3" fmla="*/ 48 h 2906"/>
                <a:gd name="T4" fmla="*/ 1130 w 2541"/>
                <a:gd name="T5" fmla="*/ 102 h 2906"/>
                <a:gd name="T6" fmla="*/ 1090 w 2541"/>
                <a:gd name="T7" fmla="*/ 136 h 2906"/>
                <a:gd name="T8" fmla="*/ 917 w 2541"/>
                <a:gd name="T9" fmla="*/ 214 h 2906"/>
                <a:gd name="T10" fmla="*/ 736 w 2541"/>
                <a:gd name="T11" fmla="*/ 341 h 2906"/>
                <a:gd name="T12" fmla="*/ 590 w 2541"/>
                <a:gd name="T13" fmla="*/ 501 h 2906"/>
                <a:gd name="T14" fmla="*/ 479 w 2541"/>
                <a:gd name="T15" fmla="*/ 688 h 2906"/>
                <a:gd name="T16" fmla="*/ 409 w 2541"/>
                <a:gd name="T17" fmla="*/ 895 h 2906"/>
                <a:gd name="T18" fmla="*/ 386 w 2541"/>
                <a:gd name="T19" fmla="*/ 1114 h 2906"/>
                <a:gd name="T20" fmla="*/ 378 w 2541"/>
                <a:gd name="T21" fmla="*/ 1330 h 2906"/>
                <a:gd name="T22" fmla="*/ 141 w 2541"/>
                <a:gd name="T23" fmla="*/ 1791 h 2906"/>
                <a:gd name="T24" fmla="*/ 145 w 2541"/>
                <a:gd name="T25" fmla="*/ 1829 h 2906"/>
                <a:gd name="T26" fmla="*/ 188 w 2541"/>
                <a:gd name="T27" fmla="*/ 1851 h 2906"/>
                <a:gd name="T28" fmla="*/ 336 w 2541"/>
                <a:gd name="T29" fmla="*/ 1855 h 2906"/>
                <a:gd name="T30" fmla="*/ 377 w 2541"/>
                <a:gd name="T31" fmla="*/ 1887 h 2906"/>
                <a:gd name="T32" fmla="*/ 386 w 2541"/>
                <a:gd name="T33" fmla="*/ 2330 h 2906"/>
                <a:gd name="T34" fmla="*/ 414 w 2541"/>
                <a:gd name="T35" fmla="*/ 2418 h 2906"/>
                <a:gd name="T36" fmla="*/ 482 w 2541"/>
                <a:gd name="T37" fmla="*/ 2477 h 2906"/>
                <a:gd name="T38" fmla="*/ 856 w 2541"/>
                <a:gd name="T39" fmla="*/ 2445 h 2906"/>
                <a:gd name="T40" fmla="*/ 899 w 2541"/>
                <a:gd name="T41" fmla="*/ 2452 h 2906"/>
                <a:gd name="T42" fmla="*/ 933 w 2541"/>
                <a:gd name="T43" fmla="*/ 2494 h 2906"/>
                <a:gd name="T44" fmla="*/ 2099 w 2541"/>
                <a:gd name="T45" fmla="*/ 2764 h 2906"/>
                <a:gd name="T46" fmla="*/ 2109 w 2541"/>
                <a:gd name="T47" fmla="*/ 1888 h 2906"/>
                <a:gd name="T48" fmla="*/ 2224 w 2541"/>
                <a:gd name="T49" fmla="*/ 1763 h 2906"/>
                <a:gd name="T50" fmla="*/ 2347 w 2541"/>
                <a:gd name="T51" fmla="*/ 1575 h 2906"/>
                <a:gd name="T52" fmla="*/ 2412 w 2541"/>
                <a:gd name="T53" fmla="*/ 1419 h 2906"/>
                <a:gd name="T54" fmla="*/ 2455 w 2541"/>
                <a:gd name="T55" fmla="*/ 1389 h 2906"/>
                <a:gd name="T56" fmla="*/ 2509 w 2541"/>
                <a:gd name="T57" fmla="*/ 1400 h 2906"/>
                <a:gd name="T58" fmla="*/ 2539 w 2541"/>
                <a:gd name="T59" fmla="*/ 1443 h 2906"/>
                <a:gd name="T60" fmla="*/ 2509 w 2541"/>
                <a:gd name="T61" fmla="*/ 1556 h 2906"/>
                <a:gd name="T62" fmla="*/ 2395 w 2541"/>
                <a:gd name="T63" fmla="*/ 1770 h 2906"/>
                <a:gd name="T64" fmla="*/ 2239 w 2541"/>
                <a:gd name="T65" fmla="*/ 1955 h 2906"/>
                <a:gd name="T66" fmla="*/ 2230 w 2541"/>
                <a:gd name="T67" fmla="*/ 2871 h 2906"/>
                <a:gd name="T68" fmla="*/ 2187 w 2541"/>
                <a:gd name="T69" fmla="*/ 2902 h 2906"/>
                <a:gd name="T70" fmla="*/ 847 w 2541"/>
                <a:gd name="T71" fmla="*/ 2902 h 2906"/>
                <a:gd name="T72" fmla="*/ 805 w 2541"/>
                <a:gd name="T73" fmla="*/ 2871 h 2906"/>
                <a:gd name="T74" fmla="*/ 796 w 2541"/>
                <a:gd name="T75" fmla="*/ 2596 h 2906"/>
                <a:gd name="T76" fmla="*/ 551 w 2541"/>
                <a:gd name="T77" fmla="*/ 2631 h 2906"/>
                <a:gd name="T78" fmla="*/ 461 w 2541"/>
                <a:gd name="T79" fmla="*/ 2618 h 2906"/>
                <a:gd name="T80" fmla="*/ 350 w 2541"/>
                <a:gd name="T81" fmla="*/ 2557 h 2906"/>
                <a:gd name="T82" fmla="*/ 274 w 2541"/>
                <a:gd name="T83" fmla="*/ 2455 h 2906"/>
                <a:gd name="T84" fmla="*/ 246 w 2541"/>
                <a:gd name="T85" fmla="*/ 2329 h 2906"/>
                <a:gd name="T86" fmla="*/ 176 w 2541"/>
                <a:gd name="T87" fmla="*/ 1989 h 2906"/>
                <a:gd name="T88" fmla="*/ 87 w 2541"/>
                <a:gd name="T89" fmla="*/ 1961 h 2906"/>
                <a:gd name="T90" fmla="*/ 24 w 2541"/>
                <a:gd name="T91" fmla="*/ 1900 h 2906"/>
                <a:gd name="T92" fmla="*/ 0 w 2541"/>
                <a:gd name="T93" fmla="*/ 1817 h 2906"/>
                <a:gd name="T94" fmla="*/ 16 w 2541"/>
                <a:gd name="T95" fmla="*/ 1724 h 2906"/>
                <a:gd name="T96" fmla="*/ 247 w 2541"/>
                <a:gd name="T97" fmla="*/ 1114 h 2906"/>
                <a:gd name="T98" fmla="*/ 271 w 2541"/>
                <a:gd name="T99" fmla="*/ 878 h 2906"/>
                <a:gd name="T100" fmla="*/ 341 w 2541"/>
                <a:gd name="T101" fmla="*/ 655 h 2906"/>
                <a:gd name="T102" fmla="*/ 453 w 2541"/>
                <a:gd name="T103" fmla="*/ 453 h 2906"/>
                <a:gd name="T104" fmla="*/ 602 w 2541"/>
                <a:gd name="T105" fmla="*/ 274 h 2906"/>
                <a:gd name="T106" fmla="*/ 785 w 2541"/>
                <a:gd name="T107" fmla="*/ 129 h 2906"/>
                <a:gd name="T108" fmla="*/ 983 w 2541"/>
                <a:gd name="T109" fmla="*/ 27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906">
                  <a:moveTo>
                    <a:pt x="1063" y="0"/>
                  </a:moveTo>
                  <a:lnTo>
                    <a:pt x="1082" y="1"/>
                  </a:lnTo>
                  <a:lnTo>
                    <a:pt x="1098" y="8"/>
                  </a:lnTo>
                  <a:lnTo>
                    <a:pt x="1113" y="17"/>
                  </a:lnTo>
                  <a:lnTo>
                    <a:pt x="1125" y="31"/>
                  </a:lnTo>
                  <a:lnTo>
                    <a:pt x="1133" y="48"/>
                  </a:lnTo>
                  <a:lnTo>
                    <a:pt x="1137" y="66"/>
                  </a:lnTo>
                  <a:lnTo>
                    <a:pt x="1135" y="85"/>
                  </a:lnTo>
                  <a:lnTo>
                    <a:pt x="1130" y="102"/>
                  </a:lnTo>
                  <a:lnTo>
                    <a:pt x="1121" y="116"/>
                  </a:lnTo>
                  <a:lnTo>
                    <a:pt x="1107" y="128"/>
                  </a:lnTo>
                  <a:lnTo>
                    <a:pt x="1090" y="136"/>
                  </a:lnTo>
                  <a:lnTo>
                    <a:pt x="1036" y="156"/>
                  </a:lnTo>
                  <a:lnTo>
                    <a:pt x="983" y="180"/>
                  </a:lnTo>
                  <a:lnTo>
                    <a:pt x="917" y="214"/>
                  </a:lnTo>
                  <a:lnTo>
                    <a:pt x="854" y="252"/>
                  </a:lnTo>
                  <a:lnTo>
                    <a:pt x="793" y="295"/>
                  </a:lnTo>
                  <a:lnTo>
                    <a:pt x="736" y="341"/>
                  </a:lnTo>
                  <a:lnTo>
                    <a:pt x="684" y="392"/>
                  </a:lnTo>
                  <a:lnTo>
                    <a:pt x="634" y="444"/>
                  </a:lnTo>
                  <a:lnTo>
                    <a:pt x="590" y="501"/>
                  </a:lnTo>
                  <a:lnTo>
                    <a:pt x="549" y="561"/>
                  </a:lnTo>
                  <a:lnTo>
                    <a:pt x="512" y="624"/>
                  </a:lnTo>
                  <a:lnTo>
                    <a:pt x="479" y="688"/>
                  </a:lnTo>
                  <a:lnTo>
                    <a:pt x="452" y="755"/>
                  </a:lnTo>
                  <a:lnTo>
                    <a:pt x="428" y="824"/>
                  </a:lnTo>
                  <a:lnTo>
                    <a:pt x="409" y="895"/>
                  </a:lnTo>
                  <a:lnTo>
                    <a:pt x="397" y="966"/>
                  </a:lnTo>
                  <a:lnTo>
                    <a:pt x="388" y="1040"/>
                  </a:lnTo>
                  <a:lnTo>
                    <a:pt x="386" y="1114"/>
                  </a:lnTo>
                  <a:lnTo>
                    <a:pt x="386" y="1297"/>
                  </a:lnTo>
                  <a:lnTo>
                    <a:pt x="384" y="1314"/>
                  </a:lnTo>
                  <a:lnTo>
                    <a:pt x="378" y="1330"/>
                  </a:lnTo>
                  <a:lnTo>
                    <a:pt x="154" y="1758"/>
                  </a:lnTo>
                  <a:lnTo>
                    <a:pt x="147" y="1775"/>
                  </a:lnTo>
                  <a:lnTo>
                    <a:pt x="141" y="1791"/>
                  </a:lnTo>
                  <a:lnTo>
                    <a:pt x="139" y="1806"/>
                  </a:lnTo>
                  <a:lnTo>
                    <a:pt x="140" y="1818"/>
                  </a:lnTo>
                  <a:lnTo>
                    <a:pt x="145" y="1829"/>
                  </a:lnTo>
                  <a:lnTo>
                    <a:pt x="154" y="1838"/>
                  </a:lnTo>
                  <a:lnTo>
                    <a:pt x="169" y="1846"/>
                  </a:lnTo>
                  <a:lnTo>
                    <a:pt x="188" y="1851"/>
                  </a:lnTo>
                  <a:lnTo>
                    <a:pt x="211" y="1852"/>
                  </a:lnTo>
                  <a:lnTo>
                    <a:pt x="317" y="1852"/>
                  </a:lnTo>
                  <a:lnTo>
                    <a:pt x="336" y="1855"/>
                  </a:lnTo>
                  <a:lnTo>
                    <a:pt x="352" y="1862"/>
                  </a:lnTo>
                  <a:lnTo>
                    <a:pt x="366" y="1873"/>
                  </a:lnTo>
                  <a:lnTo>
                    <a:pt x="377" y="1887"/>
                  </a:lnTo>
                  <a:lnTo>
                    <a:pt x="384" y="1904"/>
                  </a:lnTo>
                  <a:lnTo>
                    <a:pt x="386" y="1923"/>
                  </a:lnTo>
                  <a:lnTo>
                    <a:pt x="386" y="2330"/>
                  </a:lnTo>
                  <a:lnTo>
                    <a:pt x="389" y="2362"/>
                  </a:lnTo>
                  <a:lnTo>
                    <a:pt x="399" y="2392"/>
                  </a:lnTo>
                  <a:lnTo>
                    <a:pt x="414" y="2418"/>
                  </a:lnTo>
                  <a:lnTo>
                    <a:pt x="433" y="2443"/>
                  </a:lnTo>
                  <a:lnTo>
                    <a:pt x="456" y="2463"/>
                  </a:lnTo>
                  <a:lnTo>
                    <a:pt x="482" y="2477"/>
                  </a:lnTo>
                  <a:lnTo>
                    <a:pt x="512" y="2487"/>
                  </a:lnTo>
                  <a:lnTo>
                    <a:pt x="543" y="2491"/>
                  </a:lnTo>
                  <a:lnTo>
                    <a:pt x="856" y="2445"/>
                  </a:lnTo>
                  <a:lnTo>
                    <a:pt x="870" y="2444"/>
                  </a:lnTo>
                  <a:lnTo>
                    <a:pt x="885" y="2447"/>
                  </a:lnTo>
                  <a:lnTo>
                    <a:pt x="899" y="2452"/>
                  </a:lnTo>
                  <a:lnTo>
                    <a:pt x="912" y="2461"/>
                  </a:lnTo>
                  <a:lnTo>
                    <a:pt x="924" y="2476"/>
                  </a:lnTo>
                  <a:lnTo>
                    <a:pt x="933" y="2494"/>
                  </a:lnTo>
                  <a:lnTo>
                    <a:pt x="936" y="2514"/>
                  </a:lnTo>
                  <a:lnTo>
                    <a:pt x="936" y="2764"/>
                  </a:lnTo>
                  <a:lnTo>
                    <a:pt x="2099" y="2764"/>
                  </a:lnTo>
                  <a:lnTo>
                    <a:pt x="2099" y="1925"/>
                  </a:lnTo>
                  <a:lnTo>
                    <a:pt x="2101" y="1906"/>
                  </a:lnTo>
                  <a:lnTo>
                    <a:pt x="2109" y="1888"/>
                  </a:lnTo>
                  <a:lnTo>
                    <a:pt x="2121" y="1873"/>
                  </a:lnTo>
                  <a:lnTo>
                    <a:pt x="2175" y="1820"/>
                  </a:lnTo>
                  <a:lnTo>
                    <a:pt x="2224" y="1763"/>
                  </a:lnTo>
                  <a:lnTo>
                    <a:pt x="2270" y="1703"/>
                  </a:lnTo>
                  <a:lnTo>
                    <a:pt x="2310" y="1640"/>
                  </a:lnTo>
                  <a:lnTo>
                    <a:pt x="2347" y="1575"/>
                  </a:lnTo>
                  <a:lnTo>
                    <a:pt x="2377" y="1506"/>
                  </a:lnTo>
                  <a:lnTo>
                    <a:pt x="2404" y="1436"/>
                  </a:lnTo>
                  <a:lnTo>
                    <a:pt x="2412" y="1419"/>
                  </a:lnTo>
                  <a:lnTo>
                    <a:pt x="2424" y="1405"/>
                  </a:lnTo>
                  <a:lnTo>
                    <a:pt x="2438" y="1395"/>
                  </a:lnTo>
                  <a:lnTo>
                    <a:pt x="2455" y="1389"/>
                  </a:lnTo>
                  <a:lnTo>
                    <a:pt x="2474" y="1388"/>
                  </a:lnTo>
                  <a:lnTo>
                    <a:pt x="2492" y="1391"/>
                  </a:lnTo>
                  <a:lnTo>
                    <a:pt x="2509" y="1400"/>
                  </a:lnTo>
                  <a:lnTo>
                    <a:pt x="2523" y="1411"/>
                  </a:lnTo>
                  <a:lnTo>
                    <a:pt x="2533" y="1426"/>
                  </a:lnTo>
                  <a:lnTo>
                    <a:pt x="2539" y="1443"/>
                  </a:lnTo>
                  <a:lnTo>
                    <a:pt x="2541" y="1461"/>
                  </a:lnTo>
                  <a:lnTo>
                    <a:pt x="2537" y="1480"/>
                  </a:lnTo>
                  <a:lnTo>
                    <a:pt x="2509" y="1556"/>
                  </a:lnTo>
                  <a:lnTo>
                    <a:pt x="2476" y="1630"/>
                  </a:lnTo>
                  <a:lnTo>
                    <a:pt x="2438" y="1701"/>
                  </a:lnTo>
                  <a:lnTo>
                    <a:pt x="2395" y="1770"/>
                  </a:lnTo>
                  <a:lnTo>
                    <a:pt x="2348" y="1835"/>
                  </a:lnTo>
                  <a:lnTo>
                    <a:pt x="2295" y="1896"/>
                  </a:lnTo>
                  <a:lnTo>
                    <a:pt x="2239" y="1955"/>
                  </a:lnTo>
                  <a:lnTo>
                    <a:pt x="2239" y="2835"/>
                  </a:lnTo>
                  <a:lnTo>
                    <a:pt x="2236" y="2854"/>
                  </a:lnTo>
                  <a:lnTo>
                    <a:pt x="2230" y="2871"/>
                  </a:lnTo>
                  <a:lnTo>
                    <a:pt x="2218" y="2884"/>
                  </a:lnTo>
                  <a:lnTo>
                    <a:pt x="2204" y="2896"/>
                  </a:lnTo>
                  <a:lnTo>
                    <a:pt x="2187" y="2902"/>
                  </a:lnTo>
                  <a:lnTo>
                    <a:pt x="2168" y="2906"/>
                  </a:lnTo>
                  <a:lnTo>
                    <a:pt x="865" y="2906"/>
                  </a:lnTo>
                  <a:lnTo>
                    <a:pt x="847" y="2902"/>
                  </a:lnTo>
                  <a:lnTo>
                    <a:pt x="830" y="2896"/>
                  </a:lnTo>
                  <a:lnTo>
                    <a:pt x="816" y="2884"/>
                  </a:lnTo>
                  <a:lnTo>
                    <a:pt x="805" y="2871"/>
                  </a:lnTo>
                  <a:lnTo>
                    <a:pt x="798" y="2854"/>
                  </a:lnTo>
                  <a:lnTo>
                    <a:pt x="796" y="2835"/>
                  </a:lnTo>
                  <a:lnTo>
                    <a:pt x="796" y="2596"/>
                  </a:lnTo>
                  <a:lnTo>
                    <a:pt x="558" y="2631"/>
                  </a:lnTo>
                  <a:lnTo>
                    <a:pt x="555" y="2631"/>
                  </a:lnTo>
                  <a:lnTo>
                    <a:pt x="551" y="2631"/>
                  </a:lnTo>
                  <a:lnTo>
                    <a:pt x="549" y="2630"/>
                  </a:lnTo>
                  <a:lnTo>
                    <a:pt x="503" y="2627"/>
                  </a:lnTo>
                  <a:lnTo>
                    <a:pt x="461" y="2618"/>
                  </a:lnTo>
                  <a:lnTo>
                    <a:pt x="421" y="2602"/>
                  </a:lnTo>
                  <a:lnTo>
                    <a:pt x="384" y="2582"/>
                  </a:lnTo>
                  <a:lnTo>
                    <a:pt x="350" y="2557"/>
                  </a:lnTo>
                  <a:lnTo>
                    <a:pt x="321" y="2526"/>
                  </a:lnTo>
                  <a:lnTo>
                    <a:pt x="295" y="2493"/>
                  </a:lnTo>
                  <a:lnTo>
                    <a:pt x="274" y="2455"/>
                  </a:lnTo>
                  <a:lnTo>
                    <a:pt x="260" y="2415"/>
                  </a:lnTo>
                  <a:lnTo>
                    <a:pt x="249" y="2373"/>
                  </a:lnTo>
                  <a:lnTo>
                    <a:pt x="246" y="2329"/>
                  </a:lnTo>
                  <a:lnTo>
                    <a:pt x="246" y="1991"/>
                  </a:lnTo>
                  <a:lnTo>
                    <a:pt x="211" y="1991"/>
                  </a:lnTo>
                  <a:lnTo>
                    <a:pt x="176" y="1989"/>
                  </a:lnTo>
                  <a:lnTo>
                    <a:pt x="143" y="1983"/>
                  </a:lnTo>
                  <a:lnTo>
                    <a:pt x="114" y="1973"/>
                  </a:lnTo>
                  <a:lnTo>
                    <a:pt x="87" y="1961"/>
                  </a:lnTo>
                  <a:lnTo>
                    <a:pt x="62" y="1944"/>
                  </a:lnTo>
                  <a:lnTo>
                    <a:pt x="41" y="1924"/>
                  </a:lnTo>
                  <a:lnTo>
                    <a:pt x="24" y="1900"/>
                  </a:lnTo>
                  <a:lnTo>
                    <a:pt x="12" y="1874"/>
                  </a:lnTo>
                  <a:lnTo>
                    <a:pt x="3" y="1846"/>
                  </a:lnTo>
                  <a:lnTo>
                    <a:pt x="0" y="1817"/>
                  </a:lnTo>
                  <a:lnTo>
                    <a:pt x="0" y="1787"/>
                  </a:lnTo>
                  <a:lnTo>
                    <a:pt x="5" y="1756"/>
                  </a:lnTo>
                  <a:lnTo>
                    <a:pt x="16" y="1724"/>
                  </a:lnTo>
                  <a:lnTo>
                    <a:pt x="30" y="1693"/>
                  </a:lnTo>
                  <a:lnTo>
                    <a:pt x="247" y="1279"/>
                  </a:lnTo>
                  <a:lnTo>
                    <a:pt x="247" y="1114"/>
                  </a:lnTo>
                  <a:lnTo>
                    <a:pt x="250" y="1034"/>
                  </a:lnTo>
                  <a:lnTo>
                    <a:pt x="257" y="956"/>
                  </a:lnTo>
                  <a:lnTo>
                    <a:pt x="271" y="878"/>
                  </a:lnTo>
                  <a:lnTo>
                    <a:pt x="289" y="802"/>
                  </a:lnTo>
                  <a:lnTo>
                    <a:pt x="313" y="728"/>
                  </a:lnTo>
                  <a:lnTo>
                    <a:pt x="341" y="655"/>
                  </a:lnTo>
                  <a:lnTo>
                    <a:pt x="374" y="586"/>
                  </a:lnTo>
                  <a:lnTo>
                    <a:pt x="412" y="518"/>
                  </a:lnTo>
                  <a:lnTo>
                    <a:pt x="453" y="453"/>
                  </a:lnTo>
                  <a:lnTo>
                    <a:pt x="498" y="390"/>
                  </a:lnTo>
                  <a:lnTo>
                    <a:pt x="549" y="330"/>
                  </a:lnTo>
                  <a:lnTo>
                    <a:pt x="602" y="274"/>
                  </a:lnTo>
                  <a:lnTo>
                    <a:pt x="659" y="223"/>
                  </a:lnTo>
                  <a:lnTo>
                    <a:pt x="721" y="173"/>
                  </a:lnTo>
                  <a:lnTo>
                    <a:pt x="785" y="129"/>
                  </a:lnTo>
                  <a:lnTo>
                    <a:pt x="854" y="89"/>
                  </a:lnTo>
                  <a:lnTo>
                    <a:pt x="924" y="52"/>
                  </a:lnTo>
                  <a:lnTo>
                    <a:pt x="983" y="27"/>
                  </a:lnTo>
                  <a:lnTo>
                    <a:pt x="1045" y="3"/>
                  </a:lnTo>
                  <a:lnTo>
                    <a:pt x="1063"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9" name="文本框 8"/>
          <p:cNvSpPr txBox="1"/>
          <p:nvPr>
            <p:custDataLst>
              <p:tags r:id="rId3"/>
            </p:custDataLst>
          </p:nvPr>
        </p:nvSpPr>
        <p:spPr>
          <a:xfrm>
            <a:off x="1209291" y="5229395"/>
            <a:ext cx="1545747" cy="530860"/>
          </a:xfrm>
          <a:prstGeom prst="rect">
            <a:avLst/>
          </a:prstGeom>
          <a:noFill/>
        </p:spPr>
        <p:txBody>
          <a:bodyPr wrap="square" rtlCol="0">
            <a:spAutoFit/>
          </a:bodyPr>
          <a:lstStyle/>
          <a:p>
            <a:pPr algn="ctr">
              <a:lnSpc>
                <a:spcPct val="130000"/>
              </a:lnSpc>
            </a:pPr>
            <a:r>
              <a:rPr kumimoji="1" lang="zh-CN" altLang="en-US" sz="1100" dirty="0">
                <a:solidFill>
                  <a:schemeClr val="bg1">
                    <a:lumMod val="50000"/>
                  </a:schemeClr>
                </a:solidFill>
                <a:latin typeface="+mn-ea"/>
                <a:cs typeface="+mn-ea"/>
                <a:sym typeface="+mn-lt"/>
              </a:rPr>
              <a:t>验证各个函数在不同输入下的正确性</a:t>
            </a:r>
          </a:p>
        </p:txBody>
      </p:sp>
      <p:sp>
        <p:nvSpPr>
          <p:cNvPr id="10" name="文本框 9"/>
          <p:cNvSpPr txBox="1"/>
          <p:nvPr>
            <p:custDataLst>
              <p:tags r:id="rId4"/>
            </p:custDataLst>
          </p:nvPr>
        </p:nvSpPr>
        <p:spPr>
          <a:xfrm>
            <a:off x="1387383" y="4880180"/>
            <a:ext cx="1189562" cy="306705"/>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测试目标</a:t>
            </a:r>
            <a:r>
              <a:rPr kumimoji="1" lang="en-US" altLang="zh-CN" sz="1400" dirty="0">
                <a:solidFill>
                  <a:srgbClr val="000928"/>
                </a:solidFill>
                <a:latin typeface="+mn-ea"/>
                <a:cs typeface="+mn-ea"/>
                <a:sym typeface="+mn-lt"/>
              </a:rPr>
              <a:t>1</a:t>
            </a:r>
          </a:p>
        </p:txBody>
      </p:sp>
      <p:sp>
        <p:nvSpPr>
          <p:cNvPr id="11" name="矩形 10"/>
          <p:cNvSpPr/>
          <p:nvPr>
            <p:custDataLst>
              <p:tags r:id="rId5"/>
            </p:custDataLst>
          </p:nvPr>
        </p:nvSpPr>
        <p:spPr>
          <a:xfrm>
            <a:off x="3094300" y="4086192"/>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custDataLst>
              <p:tags r:id="rId6"/>
            </p:custDataLst>
          </p:nvPr>
        </p:nvSpPr>
        <p:spPr>
          <a:xfrm>
            <a:off x="3125867" y="5229395"/>
            <a:ext cx="1545747" cy="751205"/>
          </a:xfrm>
          <a:prstGeom prst="rect">
            <a:avLst/>
          </a:prstGeom>
          <a:noFill/>
        </p:spPr>
        <p:txBody>
          <a:bodyPr wrap="square" rtlCol="0">
            <a:spAutoFit/>
          </a:bodyPr>
          <a:lstStyle/>
          <a:p>
            <a:pPr algn="ctr">
              <a:lnSpc>
                <a:spcPct val="130000"/>
              </a:lnSpc>
            </a:pPr>
            <a:r>
              <a:rPr kumimoji="1" lang="zh-CN" altLang="en-US" sz="1100" dirty="0">
                <a:solidFill>
                  <a:schemeClr val="bg1">
                    <a:lumMod val="50000"/>
                  </a:schemeClr>
                </a:solidFill>
                <a:latin typeface="+mn-ea"/>
                <a:cs typeface="+mn-ea"/>
                <a:sym typeface="+mn-lt"/>
              </a:rPr>
              <a:t>尽早发现代码逻辑错误，降低后期调试成本</a:t>
            </a:r>
          </a:p>
        </p:txBody>
      </p:sp>
      <p:sp>
        <p:nvSpPr>
          <p:cNvPr id="13" name="文本框 12"/>
          <p:cNvSpPr txBox="1"/>
          <p:nvPr>
            <p:custDataLst>
              <p:tags r:id="rId7"/>
            </p:custDataLst>
          </p:nvPr>
        </p:nvSpPr>
        <p:spPr>
          <a:xfrm>
            <a:off x="3303959" y="4880180"/>
            <a:ext cx="1189562" cy="306705"/>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测试目标</a:t>
            </a:r>
            <a:r>
              <a:rPr kumimoji="1" lang="en-US" altLang="zh-CN" sz="1400" dirty="0">
                <a:solidFill>
                  <a:srgbClr val="000928"/>
                </a:solidFill>
                <a:latin typeface="+mn-ea"/>
                <a:cs typeface="+mn-ea"/>
                <a:sym typeface="+mn-lt"/>
              </a:rPr>
              <a:t>2</a:t>
            </a:r>
          </a:p>
        </p:txBody>
      </p:sp>
      <p:grpSp>
        <p:nvGrpSpPr>
          <p:cNvPr id="14" name="Group 102"/>
          <p:cNvGrpSpPr/>
          <p:nvPr>
            <p:custDataLst>
              <p:tags r:id="rId8"/>
            </p:custDataLst>
          </p:nvPr>
        </p:nvGrpSpPr>
        <p:grpSpPr>
          <a:xfrm>
            <a:off x="3726550" y="4359644"/>
            <a:ext cx="523120" cy="378394"/>
            <a:chOff x="4451350" y="1993900"/>
            <a:chExt cx="550863" cy="398462"/>
          </a:xfrm>
          <a:solidFill>
            <a:srgbClr val="000928"/>
          </a:solidFill>
        </p:grpSpPr>
        <p:sp>
          <p:nvSpPr>
            <p:cNvPr id="15" name="Freeform 62"/>
            <p:cNvSpPr>
              <a:spLocks noEditPoints="1"/>
            </p:cNvSpPr>
            <p:nvPr>
              <p:custDataLst>
                <p:tags r:id="rId29"/>
              </p:custDataLst>
            </p:nvPr>
          </p:nvSpPr>
          <p:spPr bwMode="auto">
            <a:xfrm>
              <a:off x="4451350" y="1993900"/>
              <a:ext cx="369888" cy="398462"/>
            </a:xfrm>
            <a:custGeom>
              <a:avLst/>
              <a:gdLst>
                <a:gd name="T0" fmla="*/ 987 w 2332"/>
                <a:gd name="T1" fmla="*/ 170 h 2514"/>
                <a:gd name="T2" fmla="*/ 851 w 2332"/>
                <a:gd name="T3" fmla="*/ 274 h 2514"/>
                <a:gd name="T4" fmla="*/ 785 w 2332"/>
                <a:gd name="T5" fmla="*/ 434 h 2514"/>
                <a:gd name="T6" fmla="*/ 792 w 2332"/>
                <a:gd name="T7" fmla="*/ 983 h 2514"/>
                <a:gd name="T8" fmla="*/ 854 w 2332"/>
                <a:gd name="T9" fmla="*/ 1053 h 2514"/>
                <a:gd name="T10" fmla="*/ 872 w 2332"/>
                <a:gd name="T11" fmla="*/ 1535 h 2514"/>
                <a:gd name="T12" fmla="*/ 839 w 2332"/>
                <a:gd name="T13" fmla="*/ 1605 h 2514"/>
                <a:gd name="T14" fmla="*/ 771 w 2332"/>
                <a:gd name="T15" fmla="*/ 1642 h 2514"/>
                <a:gd name="T16" fmla="*/ 647 w 2332"/>
                <a:gd name="T17" fmla="*/ 1709 h 2514"/>
                <a:gd name="T18" fmla="*/ 481 w 2332"/>
                <a:gd name="T19" fmla="*/ 1811 h 2514"/>
                <a:gd name="T20" fmla="*/ 291 w 2332"/>
                <a:gd name="T21" fmla="*/ 1944 h 2514"/>
                <a:gd name="T22" fmla="*/ 160 w 2332"/>
                <a:gd name="T23" fmla="*/ 2060 h 2514"/>
                <a:gd name="T24" fmla="*/ 140 w 2332"/>
                <a:gd name="T25" fmla="*/ 2374 h 2514"/>
                <a:gd name="T26" fmla="*/ 2182 w 2332"/>
                <a:gd name="T27" fmla="*/ 2082 h 2514"/>
                <a:gd name="T28" fmla="*/ 2089 w 2332"/>
                <a:gd name="T29" fmla="*/ 1980 h 2514"/>
                <a:gd name="T30" fmla="*/ 1896 w 2332"/>
                <a:gd name="T31" fmla="*/ 1841 h 2514"/>
                <a:gd name="T32" fmla="*/ 1722 w 2332"/>
                <a:gd name="T33" fmla="*/ 1731 h 2514"/>
                <a:gd name="T34" fmla="*/ 1586 w 2332"/>
                <a:gd name="T35" fmla="*/ 1655 h 2514"/>
                <a:gd name="T36" fmla="*/ 1510 w 2332"/>
                <a:gd name="T37" fmla="*/ 1616 h 2514"/>
                <a:gd name="T38" fmla="*/ 1462 w 2332"/>
                <a:gd name="T39" fmla="*/ 1555 h 2514"/>
                <a:gd name="T40" fmla="*/ 1468 w 2332"/>
                <a:gd name="T41" fmla="*/ 1067 h 2514"/>
                <a:gd name="T42" fmla="*/ 1528 w 2332"/>
                <a:gd name="T43" fmla="*/ 1005 h 2514"/>
                <a:gd name="T44" fmla="*/ 1550 w 2332"/>
                <a:gd name="T45" fmla="*/ 479 h 2514"/>
                <a:gd name="T46" fmla="*/ 1504 w 2332"/>
                <a:gd name="T47" fmla="*/ 309 h 2514"/>
                <a:gd name="T48" fmla="*/ 1384 w 2332"/>
                <a:gd name="T49" fmla="*/ 189 h 2514"/>
                <a:gd name="T50" fmla="*/ 1214 w 2332"/>
                <a:gd name="T51" fmla="*/ 143 h 2514"/>
                <a:gd name="T52" fmla="*/ 1270 w 2332"/>
                <a:gd name="T53" fmla="*/ 4 h 2514"/>
                <a:gd name="T54" fmla="*/ 1469 w 2332"/>
                <a:gd name="T55" fmla="*/ 74 h 2514"/>
                <a:gd name="T56" fmla="*/ 1617 w 2332"/>
                <a:gd name="T57" fmla="*/ 222 h 2514"/>
                <a:gd name="T58" fmla="*/ 1687 w 2332"/>
                <a:gd name="T59" fmla="*/ 422 h 2514"/>
                <a:gd name="T60" fmla="*/ 1680 w 2332"/>
                <a:gd name="T61" fmla="*/ 1006 h 2514"/>
                <a:gd name="T62" fmla="*/ 1600 w 2332"/>
                <a:gd name="T63" fmla="*/ 1134 h 2514"/>
                <a:gd name="T64" fmla="*/ 1685 w 2332"/>
                <a:gd name="T65" fmla="*/ 1549 h 2514"/>
                <a:gd name="T66" fmla="*/ 1854 w 2332"/>
                <a:gd name="T67" fmla="*/ 1648 h 2514"/>
                <a:gd name="T68" fmla="*/ 2062 w 2332"/>
                <a:gd name="T69" fmla="*/ 1785 h 2514"/>
                <a:gd name="T70" fmla="*/ 2254 w 2332"/>
                <a:gd name="T71" fmla="*/ 1936 h 2514"/>
                <a:gd name="T72" fmla="*/ 2322 w 2332"/>
                <a:gd name="T73" fmla="*/ 2062 h 2514"/>
                <a:gd name="T74" fmla="*/ 2328 w 2332"/>
                <a:gd name="T75" fmla="*/ 2463 h 2514"/>
                <a:gd name="T76" fmla="*/ 2280 w 2332"/>
                <a:gd name="T77" fmla="*/ 2512 h 2514"/>
                <a:gd name="T78" fmla="*/ 35 w 2332"/>
                <a:gd name="T79" fmla="*/ 2505 h 2514"/>
                <a:gd name="T80" fmla="*/ 0 w 2332"/>
                <a:gd name="T81" fmla="*/ 2445 h 2514"/>
                <a:gd name="T82" fmla="*/ 20 w 2332"/>
                <a:gd name="T83" fmla="*/ 2027 h 2514"/>
                <a:gd name="T84" fmla="*/ 104 w 2332"/>
                <a:gd name="T85" fmla="*/ 1911 h 2514"/>
                <a:gd name="T86" fmla="*/ 324 w 2332"/>
                <a:gd name="T87" fmla="*/ 1748 h 2514"/>
                <a:gd name="T88" fmla="*/ 524 w 2332"/>
                <a:gd name="T89" fmla="*/ 1619 h 2514"/>
                <a:gd name="T90" fmla="*/ 679 w 2332"/>
                <a:gd name="T91" fmla="*/ 1531 h 2514"/>
                <a:gd name="T92" fmla="*/ 705 w 2332"/>
                <a:gd name="T93" fmla="*/ 1105 h 2514"/>
                <a:gd name="T94" fmla="*/ 644 w 2332"/>
                <a:gd name="T95" fmla="*/ 968 h 2514"/>
                <a:gd name="T96" fmla="*/ 654 w 2332"/>
                <a:gd name="T97" fmla="*/ 368 h 2514"/>
                <a:gd name="T98" fmla="*/ 746 w 2332"/>
                <a:gd name="T99" fmla="*/ 179 h 2514"/>
                <a:gd name="T100" fmla="*/ 908 w 2332"/>
                <a:gd name="T101" fmla="*/ 49 h 2514"/>
                <a:gd name="T102" fmla="*/ 1117 w 2332"/>
                <a:gd name="T103" fmla="*/ 0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2" h="2514">
                  <a:moveTo>
                    <a:pt x="1117" y="143"/>
                  </a:moveTo>
                  <a:lnTo>
                    <a:pt x="1071" y="145"/>
                  </a:lnTo>
                  <a:lnTo>
                    <a:pt x="1028" y="155"/>
                  </a:lnTo>
                  <a:lnTo>
                    <a:pt x="987" y="170"/>
                  </a:lnTo>
                  <a:lnTo>
                    <a:pt x="948" y="189"/>
                  </a:lnTo>
                  <a:lnTo>
                    <a:pt x="912" y="213"/>
                  </a:lnTo>
                  <a:lnTo>
                    <a:pt x="879" y="241"/>
                  </a:lnTo>
                  <a:lnTo>
                    <a:pt x="851" y="274"/>
                  </a:lnTo>
                  <a:lnTo>
                    <a:pt x="828" y="309"/>
                  </a:lnTo>
                  <a:lnTo>
                    <a:pt x="808" y="348"/>
                  </a:lnTo>
                  <a:lnTo>
                    <a:pt x="793" y="389"/>
                  </a:lnTo>
                  <a:lnTo>
                    <a:pt x="785" y="434"/>
                  </a:lnTo>
                  <a:lnTo>
                    <a:pt x="781" y="479"/>
                  </a:lnTo>
                  <a:lnTo>
                    <a:pt x="781" y="931"/>
                  </a:lnTo>
                  <a:lnTo>
                    <a:pt x="784" y="957"/>
                  </a:lnTo>
                  <a:lnTo>
                    <a:pt x="792" y="983"/>
                  </a:lnTo>
                  <a:lnTo>
                    <a:pt x="804" y="1005"/>
                  </a:lnTo>
                  <a:lnTo>
                    <a:pt x="820" y="1025"/>
                  </a:lnTo>
                  <a:lnTo>
                    <a:pt x="840" y="1042"/>
                  </a:lnTo>
                  <a:lnTo>
                    <a:pt x="854" y="1053"/>
                  </a:lnTo>
                  <a:lnTo>
                    <a:pt x="864" y="1067"/>
                  </a:lnTo>
                  <a:lnTo>
                    <a:pt x="870" y="1083"/>
                  </a:lnTo>
                  <a:lnTo>
                    <a:pt x="872" y="1100"/>
                  </a:lnTo>
                  <a:lnTo>
                    <a:pt x="872" y="1535"/>
                  </a:lnTo>
                  <a:lnTo>
                    <a:pt x="870" y="1556"/>
                  </a:lnTo>
                  <a:lnTo>
                    <a:pt x="864" y="1575"/>
                  </a:lnTo>
                  <a:lnTo>
                    <a:pt x="853" y="1592"/>
                  </a:lnTo>
                  <a:lnTo>
                    <a:pt x="839" y="1605"/>
                  </a:lnTo>
                  <a:lnTo>
                    <a:pt x="821" y="1616"/>
                  </a:lnTo>
                  <a:lnTo>
                    <a:pt x="809" y="1622"/>
                  </a:lnTo>
                  <a:lnTo>
                    <a:pt x="792" y="1631"/>
                  </a:lnTo>
                  <a:lnTo>
                    <a:pt x="771" y="1642"/>
                  </a:lnTo>
                  <a:lnTo>
                    <a:pt x="746" y="1656"/>
                  </a:lnTo>
                  <a:lnTo>
                    <a:pt x="716" y="1671"/>
                  </a:lnTo>
                  <a:lnTo>
                    <a:pt x="683" y="1689"/>
                  </a:lnTo>
                  <a:lnTo>
                    <a:pt x="647" y="1709"/>
                  </a:lnTo>
                  <a:lnTo>
                    <a:pt x="610" y="1732"/>
                  </a:lnTo>
                  <a:lnTo>
                    <a:pt x="568" y="1756"/>
                  </a:lnTo>
                  <a:lnTo>
                    <a:pt x="526" y="1783"/>
                  </a:lnTo>
                  <a:lnTo>
                    <a:pt x="481" y="1811"/>
                  </a:lnTo>
                  <a:lnTo>
                    <a:pt x="436" y="1841"/>
                  </a:lnTo>
                  <a:lnTo>
                    <a:pt x="388" y="1874"/>
                  </a:lnTo>
                  <a:lnTo>
                    <a:pt x="340" y="1908"/>
                  </a:lnTo>
                  <a:lnTo>
                    <a:pt x="291" y="1944"/>
                  </a:lnTo>
                  <a:lnTo>
                    <a:pt x="243" y="1981"/>
                  </a:lnTo>
                  <a:lnTo>
                    <a:pt x="194" y="2020"/>
                  </a:lnTo>
                  <a:lnTo>
                    <a:pt x="175" y="2039"/>
                  </a:lnTo>
                  <a:lnTo>
                    <a:pt x="160" y="2060"/>
                  </a:lnTo>
                  <a:lnTo>
                    <a:pt x="150" y="2083"/>
                  </a:lnTo>
                  <a:lnTo>
                    <a:pt x="142" y="2109"/>
                  </a:lnTo>
                  <a:lnTo>
                    <a:pt x="140" y="2135"/>
                  </a:lnTo>
                  <a:lnTo>
                    <a:pt x="140" y="2374"/>
                  </a:lnTo>
                  <a:lnTo>
                    <a:pt x="2191" y="2374"/>
                  </a:lnTo>
                  <a:lnTo>
                    <a:pt x="2191" y="2134"/>
                  </a:lnTo>
                  <a:lnTo>
                    <a:pt x="2189" y="2107"/>
                  </a:lnTo>
                  <a:lnTo>
                    <a:pt x="2182" y="2082"/>
                  </a:lnTo>
                  <a:lnTo>
                    <a:pt x="2171" y="2059"/>
                  </a:lnTo>
                  <a:lnTo>
                    <a:pt x="2155" y="2038"/>
                  </a:lnTo>
                  <a:lnTo>
                    <a:pt x="2138" y="2019"/>
                  </a:lnTo>
                  <a:lnTo>
                    <a:pt x="2089" y="1980"/>
                  </a:lnTo>
                  <a:lnTo>
                    <a:pt x="2039" y="1943"/>
                  </a:lnTo>
                  <a:lnTo>
                    <a:pt x="1991" y="1907"/>
                  </a:lnTo>
                  <a:lnTo>
                    <a:pt x="1944" y="1873"/>
                  </a:lnTo>
                  <a:lnTo>
                    <a:pt x="1896" y="1841"/>
                  </a:lnTo>
                  <a:lnTo>
                    <a:pt x="1850" y="1810"/>
                  </a:lnTo>
                  <a:lnTo>
                    <a:pt x="1805" y="1782"/>
                  </a:lnTo>
                  <a:lnTo>
                    <a:pt x="1762" y="1755"/>
                  </a:lnTo>
                  <a:lnTo>
                    <a:pt x="1722" y="1731"/>
                  </a:lnTo>
                  <a:lnTo>
                    <a:pt x="1683" y="1709"/>
                  </a:lnTo>
                  <a:lnTo>
                    <a:pt x="1648" y="1689"/>
                  </a:lnTo>
                  <a:lnTo>
                    <a:pt x="1616" y="1671"/>
                  </a:lnTo>
                  <a:lnTo>
                    <a:pt x="1586" y="1655"/>
                  </a:lnTo>
                  <a:lnTo>
                    <a:pt x="1561" y="1641"/>
                  </a:lnTo>
                  <a:lnTo>
                    <a:pt x="1540" y="1631"/>
                  </a:lnTo>
                  <a:lnTo>
                    <a:pt x="1522" y="1622"/>
                  </a:lnTo>
                  <a:lnTo>
                    <a:pt x="1510" y="1616"/>
                  </a:lnTo>
                  <a:lnTo>
                    <a:pt x="1492" y="1605"/>
                  </a:lnTo>
                  <a:lnTo>
                    <a:pt x="1478" y="1590"/>
                  </a:lnTo>
                  <a:lnTo>
                    <a:pt x="1468" y="1574"/>
                  </a:lnTo>
                  <a:lnTo>
                    <a:pt x="1462" y="1555"/>
                  </a:lnTo>
                  <a:lnTo>
                    <a:pt x="1459" y="1534"/>
                  </a:lnTo>
                  <a:lnTo>
                    <a:pt x="1459" y="1100"/>
                  </a:lnTo>
                  <a:lnTo>
                    <a:pt x="1462" y="1083"/>
                  </a:lnTo>
                  <a:lnTo>
                    <a:pt x="1468" y="1067"/>
                  </a:lnTo>
                  <a:lnTo>
                    <a:pt x="1477" y="1053"/>
                  </a:lnTo>
                  <a:lnTo>
                    <a:pt x="1490" y="1042"/>
                  </a:lnTo>
                  <a:lnTo>
                    <a:pt x="1511" y="1025"/>
                  </a:lnTo>
                  <a:lnTo>
                    <a:pt x="1528" y="1005"/>
                  </a:lnTo>
                  <a:lnTo>
                    <a:pt x="1540" y="983"/>
                  </a:lnTo>
                  <a:lnTo>
                    <a:pt x="1547" y="957"/>
                  </a:lnTo>
                  <a:lnTo>
                    <a:pt x="1550" y="931"/>
                  </a:lnTo>
                  <a:lnTo>
                    <a:pt x="1550" y="479"/>
                  </a:lnTo>
                  <a:lnTo>
                    <a:pt x="1547" y="434"/>
                  </a:lnTo>
                  <a:lnTo>
                    <a:pt x="1538" y="389"/>
                  </a:lnTo>
                  <a:lnTo>
                    <a:pt x="1524" y="348"/>
                  </a:lnTo>
                  <a:lnTo>
                    <a:pt x="1504" y="309"/>
                  </a:lnTo>
                  <a:lnTo>
                    <a:pt x="1480" y="274"/>
                  </a:lnTo>
                  <a:lnTo>
                    <a:pt x="1451" y="241"/>
                  </a:lnTo>
                  <a:lnTo>
                    <a:pt x="1419" y="213"/>
                  </a:lnTo>
                  <a:lnTo>
                    <a:pt x="1384" y="189"/>
                  </a:lnTo>
                  <a:lnTo>
                    <a:pt x="1345" y="170"/>
                  </a:lnTo>
                  <a:lnTo>
                    <a:pt x="1303" y="155"/>
                  </a:lnTo>
                  <a:lnTo>
                    <a:pt x="1259" y="145"/>
                  </a:lnTo>
                  <a:lnTo>
                    <a:pt x="1214" y="143"/>
                  </a:lnTo>
                  <a:lnTo>
                    <a:pt x="1117" y="143"/>
                  </a:lnTo>
                  <a:close/>
                  <a:moveTo>
                    <a:pt x="1117" y="0"/>
                  </a:moveTo>
                  <a:lnTo>
                    <a:pt x="1214" y="0"/>
                  </a:lnTo>
                  <a:lnTo>
                    <a:pt x="1270" y="4"/>
                  </a:lnTo>
                  <a:lnTo>
                    <a:pt x="1323" y="13"/>
                  </a:lnTo>
                  <a:lnTo>
                    <a:pt x="1375" y="28"/>
                  </a:lnTo>
                  <a:lnTo>
                    <a:pt x="1424" y="49"/>
                  </a:lnTo>
                  <a:lnTo>
                    <a:pt x="1469" y="74"/>
                  </a:lnTo>
                  <a:lnTo>
                    <a:pt x="1512" y="105"/>
                  </a:lnTo>
                  <a:lnTo>
                    <a:pt x="1551" y="140"/>
                  </a:lnTo>
                  <a:lnTo>
                    <a:pt x="1586" y="179"/>
                  </a:lnTo>
                  <a:lnTo>
                    <a:pt x="1617" y="222"/>
                  </a:lnTo>
                  <a:lnTo>
                    <a:pt x="1642" y="268"/>
                  </a:lnTo>
                  <a:lnTo>
                    <a:pt x="1662" y="316"/>
                  </a:lnTo>
                  <a:lnTo>
                    <a:pt x="1678" y="368"/>
                  </a:lnTo>
                  <a:lnTo>
                    <a:pt x="1687" y="422"/>
                  </a:lnTo>
                  <a:lnTo>
                    <a:pt x="1690" y="478"/>
                  </a:lnTo>
                  <a:lnTo>
                    <a:pt x="1690" y="930"/>
                  </a:lnTo>
                  <a:lnTo>
                    <a:pt x="1687" y="969"/>
                  </a:lnTo>
                  <a:lnTo>
                    <a:pt x="1680" y="1006"/>
                  </a:lnTo>
                  <a:lnTo>
                    <a:pt x="1666" y="1042"/>
                  </a:lnTo>
                  <a:lnTo>
                    <a:pt x="1648" y="1075"/>
                  </a:lnTo>
                  <a:lnTo>
                    <a:pt x="1626" y="1105"/>
                  </a:lnTo>
                  <a:lnTo>
                    <a:pt x="1600" y="1134"/>
                  </a:lnTo>
                  <a:lnTo>
                    <a:pt x="1600" y="1504"/>
                  </a:lnTo>
                  <a:lnTo>
                    <a:pt x="1623" y="1516"/>
                  </a:lnTo>
                  <a:lnTo>
                    <a:pt x="1651" y="1531"/>
                  </a:lnTo>
                  <a:lnTo>
                    <a:pt x="1685" y="1549"/>
                  </a:lnTo>
                  <a:lnTo>
                    <a:pt x="1722" y="1569"/>
                  </a:lnTo>
                  <a:lnTo>
                    <a:pt x="1763" y="1594"/>
                  </a:lnTo>
                  <a:lnTo>
                    <a:pt x="1807" y="1619"/>
                  </a:lnTo>
                  <a:lnTo>
                    <a:pt x="1854" y="1648"/>
                  </a:lnTo>
                  <a:lnTo>
                    <a:pt x="1903" y="1678"/>
                  </a:lnTo>
                  <a:lnTo>
                    <a:pt x="1955" y="1712"/>
                  </a:lnTo>
                  <a:lnTo>
                    <a:pt x="2008" y="1747"/>
                  </a:lnTo>
                  <a:lnTo>
                    <a:pt x="2062" y="1785"/>
                  </a:lnTo>
                  <a:lnTo>
                    <a:pt x="2116" y="1825"/>
                  </a:lnTo>
                  <a:lnTo>
                    <a:pt x="2171" y="1867"/>
                  </a:lnTo>
                  <a:lnTo>
                    <a:pt x="2226" y="1911"/>
                  </a:lnTo>
                  <a:lnTo>
                    <a:pt x="2254" y="1936"/>
                  </a:lnTo>
                  <a:lnTo>
                    <a:pt x="2277" y="1965"/>
                  </a:lnTo>
                  <a:lnTo>
                    <a:pt x="2296" y="1994"/>
                  </a:lnTo>
                  <a:lnTo>
                    <a:pt x="2312" y="2027"/>
                  </a:lnTo>
                  <a:lnTo>
                    <a:pt x="2322" y="2062"/>
                  </a:lnTo>
                  <a:lnTo>
                    <a:pt x="2329" y="2098"/>
                  </a:lnTo>
                  <a:lnTo>
                    <a:pt x="2332" y="2135"/>
                  </a:lnTo>
                  <a:lnTo>
                    <a:pt x="2332" y="2445"/>
                  </a:lnTo>
                  <a:lnTo>
                    <a:pt x="2328" y="2463"/>
                  </a:lnTo>
                  <a:lnTo>
                    <a:pt x="2322" y="2480"/>
                  </a:lnTo>
                  <a:lnTo>
                    <a:pt x="2311" y="2494"/>
                  </a:lnTo>
                  <a:lnTo>
                    <a:pt x="2297" y="2505"/>
                  </a:lnTo>
                  <a:lnTo>
                    <a:pt x="2280" y="2512"/>
                  </a:lnTo>
                  <a:lnTo>
                    <a:pt x="2261" y="2514"/>
                  </a:lnTo>
                  <a:lnTo>
                    <a:pt x="71" y="2514"/>
                  </a:lnTo>
                  <a:lnTo>
                    <a:pt x="52" y="2512"/>
                  </a:lnTo>
                  <a:lnTo>
                    <a:pt x="35" y="2505"/>
                  </a:lnTo>
                  <a:lnTo>
                    <a:pt x="20" y="2494"/>
                  </a:lnTo>
                  <a:lnTo>
                    <a:pt x="9" y="2480"/>
                  </a:lnTo>
                  <a:lnTo>
                    <a:pt x="2" y="2463"/>
                  </a:lnTo>
                  <a:lnTo>
                    <a:pt x="0" y="2445"/>
                  </a:lnTo>
                  <a:lnTo>
                    <a:pt x="0" y="2135"/>
                  </a:lnTo>
                  <a:lnTo>
                    <a:pt x="2" y="2098"/>
                  </a:lnTo>
                  <a:lnTo>
                    <a:pt x="9" y="2062"/>
                  </a:lnTo>
                  <a:lnTo>
                    <a:pt x="20" y="2027"/>
                  </a:lnTo>
                  <a:lnTo>
                    <a:pt x="36" y="1994"/>
                  </a:lnTo>
                  <a:lnTo>
                    <a:pt x="55" y="1964"/>
                  </a:lnTo>
                  <a:lnTo>
                    <a:pt x="78" y="1936"/>
                  </a:lnTo>
                  <a:lnTo>
                    <a:pt x="104" y="1911"/>
                  </a:lnTo>
                  <a:lnTo>
                    <a:pt x="159" y="1867"/>
                  </a:lnTo>
                  <a:lnTo>
                    <a:pt x="215" y="1825"/>
                  </a:lnTo>
                  <a:lnTo>
                    <a:pt x="269" y="1785"/>
                  </a:lnTo>
                  <a:lnTo>
                    <a:pt x="324" y="1748"/>
                  </a:lnTo>
                  <a:lnTo>
                    <a:pt x="376" y="1712"/>
                  </a:lnTo>
                  <a:lnTo>
                    <a:pt x="428" y="1679"/>
                  </a:lnTo>
                  <a:lnTo>
                    <a:pt x="477" y="1648"/>
                  </a:lnTo>
                  <a:lnTo>
                    <a:pt x="524" y="1619"/>
                  </a:lnTo>
                  <a:lnTo>
                    <a:pt x="568" y="1594"/>
                  </a:lnTo>
                  <a:lnTo>
                    <a:pt x="610" y="1570"/>
                  </a:lnTo>
                  <a:lnTo>
                    <a:pt x="646" y="1549"/>
                  </a:lnTo>
                  <a:lnTo>
                    <a:pt x="679" y="1531"/>
                  </a:lnTo>
                  <a:lnTo>
                    <a:pt x="708" y="1516"/>
                  </a:lnTo>
                  <a:lnTo>
                    <a:pt x="732" y="1504"/>
                  </a:lnTo>
                  <a:lnTo>
                    <a:pt x="732" y="1134"/>
                  </a:lnTo>
                  <a:lnTo>
                    <a:pt x="705" y="1105"/>
                  </a:lnTo>
                  <a:lnTo>
                    <a:pt x="682" y="1075"/>
                  </a:lnTo>
                  <a:lnTo>
                    <a:pt x="665" y="1042"/>
                  </a:lnTo>
                  <a:lnTo>
                    <a:pt x="652" y="1006"/>
                  </a:lnTo>
                  <a:lnTo>
                    <a:pt x="644" y="968"/>
                  </a:lnTo>
                  <a:lnTo>
                    <a:pt x="641" y="930"/>
                  </a:lnTo>
                  <a:lnTo>
                    <a:pt x="641" y="478"/>
                  </a:lnTo>
                  <a:lnTo>
                    <a:pt x="644" y="422"/>
                  </a:lnTo>
                  <a:lnTo>
                    <a:pt x="654" y="368"/>
                  </a:lnTo>
                  <a:lnTo>
                    <a:pt x="669" y="316"/>
                  </a:lnTo>
                  <a:lnTo>
                    <a:pt x="690" y="268"/>
                  </a:lnTo>
                  <a:lnTo>
                    <a:pt x="715" y="222"/>
                  </a:lnTo>
                  <a:lnTo>
                    <a:pt x="746" y="179"/>
                  </a:lnTo>
                  <a:lnTo>
                    <a:pt x="780" y="140"/>
                  </a:lnTo>
                  <a:lnTo>
                    <a:pt x="819" y="105"/>
                  </a:lnTo>
                  <a:lnTo>
                    <a:pt x="862" y="74"/>
                  </a:lnTo>
                  <a:lnTo>
                    <a:pt x="908" y="49"/>
                  </a:lnTo>
                  <a:lnTo>
                    <a:pt x="956" y="28"/>
                  </a:lnTo>
                  <a:lnTo>
                    <a:pt x="1008" y="13"/>
                  </a:lnTo>
                  <a:lnTo>
                    <a:pt x="1062" y="4"/>
                  </a:lnTo>
                  <a:lnTo>
                    <a:pt x="1117"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6" name="Freeform 63"/>
            <p:cNvSpPr>
              <a:spLocks noEditPoints="1"/>
            </p:cNvSpPr>
            <p:nvPr>
              <p:custDataLst>
                <p:tags r:id="rId30"/>
              </p:custDataLst>
            </p:nvPr>
          </p:nvSpPr>
          <p:spPr bwMode="auto">
            <a:xfrm>
              <a:off x="4764088" y="2005013"/>
              <a:ext cx="238125" cy="222250"/>
            </a:xfrm>
            <a:custGeom>
              <a:avLst/>
              <a:gdLst>
                <a:gd name="T0" fmla="*/ 215 w 1498"/>
                <a:gd name="T1" fmla="*/ 144 h 1402"/>
                <a:gd name="T2" fmla="*/ 176 w 1498"/>
                <a:gd name="T3" fmla="*/ 163 h 1402"/>
                <a:gd name="T4" fmla="*/ 150 w 1498"/>
                <a:gd name="T5" fmla="*/ 196 h 1402"/>
                <a:gd name="T6" fmla="*/ 140 w 1498"/>
                <a:gd name="T7" fmla="*/ 239 h 1402"/>
                <a:gd name="T8" fmla="*/ 142 w 1498"/>
                <a:gd name="T9" fmla="*/ 887 h 1402"/>
                <a:gd name="T10" fmla="*/ 161 w 1498"/>
                <a:gd name="T11" fmla="*/ 926 h 1402"/>
                <a:gd name="T12" fmla="*/ 195 w 1498"/>
                <a:gd name="T13" fmla="*/ 953 h 1402"/>
                <a:gd name="T14" fmla="*/ 237 w 1498"/>
                <a:gd name="T15" fmla="*/ 963 h 1402"/>
                <a:gd name="T16" fmla="*/ 388 w 1498"/>
                <a:gd name="T17" fmla="*/ 965 h 1402"/>
                <a:gd name="T18" fmla="*/ 419 w 1498"/>
                <a:gd name="T19" fmla="*/ 983 h 1402"/>
                <a:gd name="T20" fmla="*/ 437 w 1498"/>
                <a:gd name="T21" fmla="*/ 1014 h 1402"/>
                <a:gd name="T22" fmla="*/ 440 w 1498"/>
                <a:gd name="T23" fmla="*/ 1167 h 1402"/>
                <a:gd name="T24" fmla="*/ 647 w 1498"/>
                <a:gd name="T25" fmla="*/ 972 h 1402"/>
                <a:gd name="T26" fmla="*/ 680 w 1498"/>
                <a:gd name="T27" fmla="*/ 963 h 1402"/>
                <a:gd name="T28" fmla="*/ 1282 w 1498"/>
                <a:gd name="T29" fmla="*/ 960 h 1402"/>
                <a:gd name="T30" fmla="*/ 1320 w 1498"/>
                <a:gd name="T31" fmla="*/ 941 h 1402"/>
                <a:gd name="T32" fmla="*/ 1348 w 1498"/>
                <a:gd name="T33" fmla="*/ 908 h 1402"/>
                <a:gd name="T34" fmla="*/ 1357 w 1498"/>
                <a:gd name="T35" fmla="*/ 865 h 1402"/>
                <a:gd name="T36" fmla="*/ 1355 w 1498"/>
                <a:gd name="T37" fmla="*/ 217 h 1402"/>
                <a:gd name="T38" fmla="*/ 1336 w 1498"/>
                <a:gd name="T39" fmla="*/ 178 h 1402"/>
                <a:gd name="T40" fmla="*/ 1302 w 1498"/>
                <a:gd name="T41" fmla="*/ 151 h 1402"/>
                <a:gd name="T42" fmla="*/ 1260 w 1498"/>
                <a:gd name="T43" fmla="*/ 141 h 1402"/>
                <a:gd name="T44" fmla="*/ 237 w 1498"/>
                <a:gd name="T45" fmla="*/ 0 h 1402"/>
                <a:gd name="T46" fmla="*/ 1298 w 1498"/>
                <a:gd name="T47" fmla="*/ 3 h 1402"/>
                <a:gd name="T48" fmla="*/ 1369 w 1498"/>
                <a:gd name="T49" fmla="*/ 26 h 1402"/>
                <a:gd name="T50" fmla="*/ 1428 w 1498"/>
                <a:gd name="T51" fmla="*/ 70 h 1402"/>
                <a:gd name="T52" fmla="*/ 1471 w 1498"/>
                <a:gd name="T53" fmla="*/ 129 h 1402"/>
                <a:gd name="T54" fmla="*/ 1494 w 1498"/>
                <a:gd name="T55" fmla="*/ 200 h 1402"/>
                <a:gd name="T56" fmla="*/ 1498 w 1498"/>
                <a:gd name="T57" fmla="*/ 865 h 1402"/>
                <a:gd name="T58" fmla="*/ 1486 w 1498"/>
                <a:gd name="T59" fmla="*/ 940 h 1402"/>
                <a:gd name="T60" fmla="*/ 1452 w 1498"/>
                <a:gd name="T61" fmla="*/ 1006 h 1402"/>
                <a:gd name="T62" fmla="*/ 1401 w 1498"/>
                <a:gd name="T63" fmla="*/ 1057 h 1402"/>
                <a:gd name="T64" fmla="*/ 1335 w 1498"/>
                <a:gd name="T65" fmla="*/ 1091 h 1402"/>
                <a:gd name="T66" fmla="*/ 1260 w 1498"/>
                <a:gd name="T67" fmla="*/ 1104 h 1402"/>
                <a:gd name="T68" fmla="*/ 419 w 1498"/>
                <a:gd name="T69" fmla="*/ 1383 h 1402"/>
                <a:gd name="T70" fmla="*/ 387 w 1498"/>
                <a:gd name="T71" fmla="*/ 1400 h 1402"/>
                <a:gd name="T72" fmla="*/ 355 w 1498"/>
                <a:gd name="T73" fmla="*/ 1401 h 1402"/>
                <a:gd name="T74" fmla="*/ 324 w 1498"/>
                <a:gd name="T75" fmla="*/ 1386 h 1402"/>
                <a:gd name="T76" fmla="*/ 303 w 1498"/>
                <a:gd name="T77" fmla="*/ 1352 h 1402"/>
                <a:gd name="T78" fmla="*/ 300 w 1498"/>
                <a:gd name="T79" fmla="*/ 1104 h 1402"/>
                <a:gd name="T80" fmla="*/ 199 w 1498"/>
                <a:gd name="T81" fmla="*/ 1101 h 1402"/>
                <a:gd name="T82" fmla="*/ 129 w 1498"/>
                <a:gd name="T83" fmla="*/ 1076 h 1402"/>
                <a:gd name="T84" fmla="*/ 70 w 1498"/>
                <a:gd name="T85" fmla="*/ 1034 h 1402"/>
                <a:gd name="T86" fmla="*/ 26 w 1498"/>
                <a:gd name="T87" fmla="*/ 975 h 1402"/>
                <a:gd name="T88" fmla="*/ 2 w 1498"/>
                <a:gd name="T89" fmla="*/ 904 h 1402"/>
                <a:gd name="T90" fmla="*/ 0 w 1498"/>
                <a:gd name="T91" fmla="*/ 239 h 1402"/>
                <a:gd name="T92" fmla="*/ 12 w 1498"/>
                <a:gd name="T93" fmla="*/ 164 h 1402"/>
                <a:gd name="T94" fmla="*/ 45 w 1498"/>
                <a:gd name="T95" fmla="*/ 98 h 1402"/>
                <a:gd name="T96" fmla="*/ 97 w 1498"/>
                <a:gd name="T97" fmla="*/ 47 h 1402"/>
                <a:gd name="T98" fmla="*/ 163 w 1498"/>
                <a:gd name="T99" fmla="*/ 13 h 1402"/>
                <a:gd name="T100" fmla="*/ 237 w 1498"/>
                <a:gd name="T101" fmla="*/ 0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8" h="1402">
                  <a:moveTo>
                    <a:pt x="237" y="141"/>
                  </a:moveTo>
                  <a:lnTo>
                    <a:pt x="215" y="144"/>
                  </a:lnTo>
                  <a:lnTo>
                    <a:pt x="195" y="151"/>
                  </a:lnTo>
                  <a:lnTo>
                    <a:pt x="176" y="163"/>
                  </a:lnTo>
                  <a:lnTo>
                    <a:pt x="161" y="178"/>
                  </a:lnTo>
                  <a:lnTo>
                    <a:pt x="150" y="196"/>
                  </a:lnTo>
                  <a:lnTo>
                    <a:pt x="142" y="217"/>
                  </a:lnTo>
                  <a:lnTo>
                    <a:pt x="140" y="239"/>
                  </a:lnTo>
                  <a:lnTo>
                    <a:pt x="140" y="865"/>
                  </a:lnTo>
                  <a:lnTo>
                    <a:pt x="142" y="887"/>
                  </a:lnTo>
                  <a:lnTo>
                    <a:pt x="150" y="908"/>
                  </a:lnTo>
                  <a:lnTo>
                    <a:pt x="161" y="926"/>
                  </a:lnTo>
                  <a:lnTo>
                    <a:pt x="176" y="941"/>
                  </a:lnTo>
                  <a:lnTo>
                    <a:pt x="195" y="953"/>
                  </a:lnTo>
                  <a:lnTo>
                    <a:pt x="215" y="960"/>
                  </a:lnTo>
                  <a:lnTo>
                    <a:pt x="237" y="963"/>
                  </a:lnTo>
                  <a:lnTo>
                    <a:pt x="369" y="963"/>
                  </a:lnTo>
                  <a:lnTo>
                    <a:pt x="388" y="965"/>
                  </a:lnTo>
                  <a:lnTo>
                    <a:pt x="405" y="973"/>
                  </a:lnTo>
                  <a:lnTo>
                    <a:pt x="419" y="983"/>
                  </a:lnTo>
                  <a:lnTo>
                    <a:pt x="430" y="997"/>
                  </a:lnTo>
                  <a:lnTo>
                    <a:pt x="437" y="1014"/>
                  </a:lnTo>
                  <a:lnTo>
                    <a:pt x="440" y="1033"/>
                  </a:lnTo>
                  <a:lnTo>
                    <a:pt x="440" y="1167"/>
                  </a:lnTo>
                  <a:lnTo>
                    <a:pt x="632" y="982"/>
                  </a:lnTo>
                  <a:lnTo>
                    <a:pt x="647" y="972"/>
                  </a:lnTo>
                  <a:lnTo>
                    <a:pt x="662" y="965"/>
                  </a:lnTo>
                  <a:lnTo>
                    <a:pt x="680" y="963"/>
                  </a:lnTo>
                  <a:lnTo>
                    <a:pt x="1260" y="963"/>
                  </a:lnTo>
                  <a:lnTo>
                    <a:pt x="1282" y="960"/>
                  </a:lnTo>
                  <a:lnTo>
                    <a:pt x="1302" y="953"/>
                  </a:lnTo>
                  <a:lnTo>
                    <a:pt x="1320" y="941"/>
                  </a:lnTo>
                  <a:lnTo>
                    <a:pt x="1336" y="926"/>
                  </a:lnTo>
                  <a:lnTo>
                    <a:pt x="1348" y="908"/>
                  </a:lnTo>
                  <a:lnTo>
                    <a:pt x="1355" y="887"/>
                  </a:lnTo>
                  <a:lnTo>
                    <a:pt x="1357" y="865"/>
                  </a:lnTo>
                  <a:lnTo>
                    <a:pt x="1357" y="239"/>
                  </a:lnTo>
                  <a:lnTo>
                    <a:pt x="1355" y="217"/>
                  </a:lnTo>
                  <a:lnTo>
                    <a:pt x="1348" y="196"/>
                  </a:lnTo>
                  <a:lnTo>
                    <a:pt x="1336" y="178"/>
                  </a:lnTo>
                  <a:lnTo>
                    <a:pt x="1320" y="163"/>
                  </a:lnTo>
                  <a:lnTo>
                    <a:pt x="1302" y="151"/>
                  </a:lnTo>
                  <a:lnTo>
                    <a:pt x="1282" y="144"/>
                  </a:lnTo>
                  <a:lnTo>
                    <a:pt x="1260" y="141"/>
                  </a:lnTo>
                  <a:lnTo>
                    <a:pt x="237" y="141"/>
                  </a:lnTo>
                  <a:close/>
                  <a:moveTo>
                    <a:pt x="237" y="0"/>
                  </a:moveTo>
                  <a:lnTo>
                    <a:pt x="1260" y="0"/>
                  </a:lnTo>
                  <a:lnTo>
                    <a:pt x="1298" y="3"/>
                  </a:lnTo>
                  <a:lnTo>
                    <a:pt x="1335" y="13"/>
                  </a:lnTo>
                  <a:lnTo>
                    <a:pt x="1369" y="26"/>
                  </a:lnTo>
                  <a:lnTo>
                    <a:pt x="1401" y="47"/>
                  </a:lnTo>
                  <a:lnTo>
                    <a:pt x="1428" y="70"/>
                  </a:lnTo>
                  <a:lnTo>
                    <a:pt x="1452" y="98"/>
                  </a:lnTo>
                  <a:lnTo>
                    <a:pt x="1471" y="129"/>
                  </a:lnTo>
                  <a:lnTo>
                    <a:pt x="1486" y="164"/>
                  </a:lnTo>
                  <a:lnTo>
                    <a:pt x="1494" y="200"/>
                  </a:lnTo>
                  <a:lnTo>
                    <a:pt x="1498" y="239"/>
                  </a:lnTo>
                  <a:lnTo>
                    <a:pt x="1498" y="865"/>
                  </a:lnTo>
                  <a:lnTo>
                    <a:pt x="1494" y="903"/>
                  </a:lnTo>
                  <a:lnTo>
                    <a:pt x="1486" y="940"/>
                  </a:lnTo>
                  <a:lnTo>
                    <a:pt x="1471" y="974"/>
                  </a:lnTo>
                  <a:lnTo>
                    <a:pt x="1452" y="1006"/>
                  </a:lnTo>
                  <a:lnTo>
                    <a:pt x="1428" y="1033"/>
                  </a:lnTo>
                  <a:lnTo>
                    <a:pt x="1401" y="1057"/>
                  </a:lnTo>
                  <a:lnTo>
                    <a:pt x="1369" y="1076"/>
                  </a:lnTo>
                  <a:lnTo>
                    <a:pt x="1335" y="1091"/>
                  </a:lnTo>
                  <a:lnTo>
                    <a:pt x="1298" y="1101"/>
                  </a:lnTo>
                  <a:lnTo>
                    <a:pt x="1260" y="1104"/>
                  </a:lnTo>
                  <a:lnTo>
                    <a:pt x="709" y="1104"/>
                  </a:lnTo>
                  <a:lnTo>
                    <a:pt x="419" y="1383"/>
                  </a:lnTo>
                  <a:lnTo>
                    <a:pt x="404" y="1394"/>
                  </a:lnTo>
                  <a:lnTo>
                    <a:pt x="387" y="1400"/>
                  </a:lnTo>
                  <a:lnTo>
                    <a:pt x="369" y="1402"/>
                  </a:lnTo>
                  <a:lnTo>
                    <a:pt x="355" y="1401"/>
                  </a:lnTo>
                  <a:lnTo>
                    <a:pt x="342" y="1397"/>
                  </a:lnTo>
                  <a:lnTo>
                    <a:pt x="324" y="1386"/>
                  </a:lnTo>
                  <a:lnTo>
                    <a:pt x="311" y="1370"/>
                  </a:lnTo>
                  <a:lnTo>
                    <a:pt x="303" y="1352"/>
                  </a:lnTo>
                  <a:lnTo>
                    <a:pt x="300" y="1332"/>
                  </a:lnTo>
                  <a:lnTo>
                    <a:pt x="300" y="1104"/>
                  </a:lnTo>
                  <a:lnTo>
                    <a:pt x="237" y="1104"/>
                  </a:lnTo>
                  <a:lnTo>
                    <a:pt x="199" y="1101"/>
                  </a:lnTo>
                  <a:lnTo>
                    <a:pt x="163" y="1091"/>
                  </a:lnTo>
                  <a:lnTo>
                    <a:pt x="129" y="1076"/>
                  </a:lnTo>
                  <a:lnTo>
                    <a:pt x="97" y="1057"/>
                  </a:lnTo>
                  <a:lnTo>
                    <a:pt x="70" y="1034"/>
                  </a:lnTo>
                  <a:lnTo>
                    <a:pt x="45" y="1006"/>
                  </a:lnTo>
                  <a:lnTo>
                    <a:pt x="26" y="975"/>
                  </a:lnTo>
                  <a:lnTo>
                    <a:pt x="12" y="940"/>
                  </a:lnTo>
                  <a:lnTo>
                    <a:pt x="2" y="904"/>
                  </a:lnTo>
                  <a:lnTo>
                    <a:pt x="0" y="865"/>
                  </a:lnTo>
                  <a:lnTo>
                    <a:pt x="0" y="239"/>
                  </a:lnTo>
                  <a:lnTo>
                    <a:pt x="2" y="201"/>
                  </a:lnTo>
                  <a:lnTo>
                    <a:pt x="12" y="164"/>
                  </a:lnTo>
                  <a:lnTo>
                    <a:pt x="26" y="129"/>
                  </a:lnTo>
                  <a:lnTo>
                    <a:pt x="45" y="98"/>
                  </a:lnTo>
                  <a:lnTo>
                    <a:pt x="70" y="71"/>
                  </a:lnTo>
                  <a:lnTo>
                    <a:pt x="97" y="47"/>
                  </a:lnTo>
                  <a:lnTo>
                    <a:pt x="128" y="28"/>
                  </a:lnTo>
                  <a:lnTo>
                    <a:pt x="163" y="13"/>
                  </a:lnTo>
                  <a:lnTo>
                    <a:pt x="199" y="3"/>
                  </a:lnTo>
                  <a:lnTo>
                    <a:pt x="237"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7" name="Freeform 64"/>
            <p:cNvSpPr/>
            <p:nvPr>
              <p:custDataLst>
                <p:tags r:id="rId31"/>
              </p:custDataLst>
            </p:nvPr>
          </p:nvSpPr>
          <p:spPr bwMode="auto">
            <a:xfrm>
              <a:off x="4814889" y="2060575"/>
              <a:ext cx="136525" cy="22225"/>
            </a:xfrm>
            <a:custGeom>
              <a:avLst/>
              <a:gdLst>
                <a:gd name="T0" fmla="*/ 69 w 856"/>
                <a:gd name="T1" fmla="*/ 0 h 141"/>
                <a:gd name="T2" fmla="*/ 785 w 856"/>
                <a:gd name="T3" fmla="*/ 0 h 141"/>
                <a:gd name="T4" fmla="*/ 804 w 856"/>
                <a:gd name="T5" fmla="*/ 3 h 141"/>
                <a:gd name="T6" fmla="*/ 821 w 856"/>
                <a:gd name="T7" fmla="*/ 10 h 141"/>
                <a:gd name="T8" fmla="*/ 836 w 856"/>
                <a:gd name="T9" fmla="*/ 21 h 141"/>
                <a:gd name="T10" fmla="*/ 846 w 856"/>
                <a:gd name="T11" fmla="*/ 35 h 141"/>
                <a:gd name="T12" fmla="*/ 854 w 856"/>
                <a:gd name="T13" fmla="*/ 52 h 141"/>
                <a:gd name="T14" fmla="*/ 856 w 856"/>
                <a:gd name="T15" fmla="*/ 70 h 141"/>
                <a:gd name="T16" fmla="*/ 854 w 856"/>
                <a:gd name="T17" fmla="*/ 89 h 141"/>
                <a:gd name="T18" fmla="*/ 846 w 856"/>
                <a:gd name="T19" fmla="*/ 106 h 141"/>
                <a:gd name="T20" fmla="*/ 836 w 856"/>
                <a:gd name="T21" fmla="*/ 120 h 141"/>
                <a:gd name="T22" fmla="*/ 821 w 856"/>
                <a:gd name="T23" fmla="*/ 132 h 141"/>
                <a:gd name="T24" fmla="*/ 804 w 856"/>
                <a:gd name="T25" fmla="*/ 139 h 141"/>
                <a:gd name="T26" fmla="*/ 785 w 856"/>
                <a:gd name="T27" fmla="*/ 141 h 141"/>
                <a:gd name="T28" fmla="*/ 69 w 856"/>
                <a:gd name="T29" fmla="*/ 141 h 141"/>
                <a:gd name="T30" fmla="*/ 51 w 856"/>
                <a:gd name="T31" fmla="*/ 138 h 141"/>
                <a:gd name="T32" fmla="*/ 34 w 856"/>
                <a:gd name="T33" fmla="*/ 132 h 141"/>
                <a:gd name="T34" fmla="*/ 20 w 856"/>
                <a:gd name="T35" fmla="*/ 120 h 141"/>
                <a:gd name="T36" fmla="*/ 9 w 856"/>
                <a:gd name="T37" fmla="*/ 106 h 141"/>
                <a:gd name="T38" fmla="*/ 2 w 856"/>
                <a:gd name="T39" fmla="*/ 89 h 141"/>
                <a:gd name="T40" fmla="*/ 0 w 856"/>
                <a:gd name="T41" fmla="*/ 70 h 141"/>
                <a:gd name="T42" fmla="*/ 2 w 856"/>
                <a:gd name="T43" fmla="*/ 52 h 141"/>
                <a:gd name="T44" fmla="*/ 9 w 856"/>
                <a:gd name="T45" fmla="*/ 35 h 141"/>
                <a:gd name="T46" fmla="*/ 20 w 856"/>
                <a:gd name="T47" fmla="*/ 21 h 141"/>
                <a:gd name="T48" fmla="*/ 34 w 856"/>
                <a:gd name="T49" fmla="*/ 10 h 141"/>
                <a:gd name="T50" fmla="*/ 51 w 856"/>
                <a:gd name="T51" fmla="*/ 3 h 141"/>
                <a:gd name="T52" fmla="*/ 69 w 856"/>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6" h="141">
                  <a:moveTo>
                    <a:pt x="69" y="0"/>
                  </a:moveTo>
                  <a:lnTo>
                    <a:pt x="785" y="0"/>
                  </a:lnTo>
                  <a:lnTo>
                    <a:pt x="804" y="3"/>
                  </a:lnTo>
                  <a:lnTo>
                    <a:pt x="821" y="10"/>
                  </a:lnTo>
                  <a:lnTo>
                    <a:pt x="836" y="21"/>
                  </a:lnTo>
                  <a:lnTo>
                    <a:pt x="846" y="35"/>
                  </a:lnTo>
                  <a:lnTo>
                    <a:pt x="854" y="52"/>
                  </a:lnTo>
                  <a:lnTo>
                    <a:pt x="856" y="70"/>
                  </a:lnTo>
                  <a:lnTo>
                    <a:pt x="854" y="89"/>
                  </a:lnTo>
                  <a:lnTo>
                    <a:pt x="846" y="106"/>
                  </a:lnTo>
                  <a:lnTo>
                    <a:pt x="836" y="120"/>
                  </a:lnTo>
                  <a:lnTo>
                    <a:pt x="821" y="132"/>
                  </a:lnTo>
                  <a:lnTo>
                    <a:pt x="804" y="139"/>
                  </a:lnTo>
                  <a:lnTo>
                    <a:pt x="785" y="141"/>
                  </a:lnTo>
                  <a:lnTo>
                    <a:pt x="69" y="141"/>
                  </a:lnTo>
                  <a:lnTo>
                    <a:pt x="51" y="138"/>
                  </a:lnTo>
                  <a:lnTo>
                    <a:pt x="34" y="132"/>
                  </a:lnTo>
                  <a:lnTo>
                    <a:pt x="20" y="120"/>
                  </a:lnTo>
                  <a:lnTo>
                    <a:pt x="9" y="106"/>
                  </a:lnTo>
                  <a:lnTo>
                    <a:pt x="2" y="89"/>
                  </a:lnTo>
                  <a:lnTo>
                    <a:pt x="0" y="70"/>
                  </a:lnTo>
                  <a:lnTo>
                    <a:pt x="2" y="52"/>
                  </a:lnTo>
                  <a:lnTo>
                    <a:pt x="9" y="35"/>
                  </a:lnTo>
                  <a:lnTo>
                    <a:pt x="20" y="21"/>
                  </a:lnTo>
                  <a:lnTo>
                    <a:pt x="34" y="10"/>
                  </a:lnTo>
                  <a:lnTo>
                    <a:pt x="51" y="3"/>
                  </a:lnTo>
                  <a:lnTo>
                    <a:pt x="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8" name="Freeform 65"/>
            <p:cNvSpPr/>
            <p:nvPr>
              <p:custDataLst>
                <p:tags r:id="rId32"/>
              </p:custDataLst>
            </p:nvPr>
          </p:nvSpPr>
          <p:spPr bwMode="auto">
            <a:xfrm>
              <a:off x="4814889" y="2101850"/>
              <a:ext cx="136525" cy="22225"/>
            </a:xfrm>
            <a:custGeom>
              <a:avLst/>
              <a:gdLst>
                <a:gd name="T0" fmla="*/ 69 w 857"/>
                <a:gd name="T1" fmla="*/ 0 h 141"/>
                <a:gd name="T2" fmla="*/ 786 w 857"/>
                <a:gd name="T3" fmla="*/ 0 h 141"/>
                <a:gd name="T4" fmla="*/ 805 w 857"/>
                <a:gd name="T5" fmla="*/ 3 h 141"/>
                <a:gd name="T6" fmla="*/ 822 w 857"/>
                <a:gd name="T7" fmla="*/ 10 h 141"/>
                <a:gd name="T8" fmla="*/ 836 w 857"/>
                <a:gd name="T9" fmla="*/ 21 h 141"/>
                <a:gd name="T10" fmla="*/ 848 w 857"/>
                <a:gd name="T11" fmla="*/ 35 h 141"/>
                <a:gd name="T12" fmla="*/ 854 w 857"/>
                <a:gd name="T13" fmla="*/ 52 h 141"/>
                <a:gd name="T14" fmla="*/ 857 w 857"/>
                <a:gd name="T15" fmla="*/ 71 h 141"/>
                <a:gd name="T16" fmla="*/ 854 w 857"/>
                <a:gd name="T17" fmla="*/ 90 h 141"/>
                <a:gd name="T18" fmla="*/ 848 w 857"/>
                <a:gd name="T19" fmla="*/ 107 h 141"/>
                <a:gd name="T20" fmla="*/ 836 w 857"/>
                <a:gd name="T21" fmla="*/ 121 h 141"/>
                <a:gd name="T22" fmla="*/ 822 w 857"/>
                <a:gd name="T23" fmla="*/ 131 h 141"/>
                <a:gd name="T24" fmla="*/ 805 w 857"/>
                <a:gd name="T25" fmla="*/ 139 h 141"/>
                <a:gd name="T26" fmla="*/ 786 w 857"/>
                <a:gd name="T27" fmla="*/ 141 h 141"/>
                <a:gd name="T28" fmla="*/ 69 w 857"/>
                <a:gd name="T29" fmla="*/ 141 h 141"/>
                <a:gd name="T30" fmla="*/ 51 w 857"/>
                <a:gd name="T31" fmla="*/ 139 h 141"/>
                <a:gd name="T32" fmla="*/ 34 w 857"/>
                <a:gd name="T33" fmla="*/ 131 h 141"/>
                <a:gd name="T34" fmla="*/ 20 w 857"/>
                <a:gd name="T35" fmla="*/ 121 h 141"/>
                <a:gd name="T36" fmla="*/ 9 w 857"/>
                <a:gd name="T37" fmla="*/ 107 h 141"/>
                <a:gd name="T38" fmla="*/ 2 w 857"/>
                <a:gd name="T39" fmla="*/ 90 h 141"/>
                <a:gd name="T40" fmla="*/ 0 w 857"/>
                <a:gd name="T41" fmla="*/ 71 h 141"/>
                <a:gd name="T42" fmla="*/ 2 w 857"/>
                <a:gd name="T43" fmla="*/ 52 h 141"/>
                <a:gd name="T44" fmla="*/ 9 w 857"/>
                <a:gd name="T45" fmla="*/ 35 h 141"/>
                <a:gd name="T46" fmla="*/ 20 w 857"/>
                <a:gd name="T47" fmla="*/ 21 h 141"/>
                <a:gd name="T48" fmla="*/ 34 w 857"/>
                <a:gd name="T49" fmla="*/ 10 h 141"/>
                <a:gd name="T50" fmla="*/ 51 w 857"/>
                <a:gd name="T51" fmla="*/ 3 h 141"/>
                <a:gd name="T52" fmla="*/ 69 w 857"/>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7" h="141">
                  <a:moveTo>
                    <a:pt x="69" y="0"/>
                  </a:moveTo>
                  <a:lnTo>
                    <a:pt x="786" y="0"/>
                  </a:lnTo>
                  <a:lnTo>
                    <a:pt x="805" y="3"/>
                  </a:lnTo>
                  <a:lnTo>
                    <a:pt x="822" y="10"/>
                  </a:lnTo>
                  <a:lnTo>
                    <a:pt x="836" y="21"/>
                  </a:lnTo>
                  <a:lnTo>
                    <a:pt x="848" y="35"/>
                  </a:lnTo>
                  <a:lnTo>
                    <a:pt x="854" y="52"/>
                  </a:lnTo>
                  <a:lnTo>
                    <a:pt x="857" y="71"/>
                  </a:lnTo>
                  <a:lnTo>
                    <a:pt x="854" y="90"/>
                  </a:lnTo>
                  <a:lnTo>
                    <a:pt x="848" y="107"/>
                  </a:lnTo>
                  <a:lnTo>
                    <a:pt x="836" y="121"/>
                  </a:lnTo>
                  <a:lnTo>
                    <a:pt x="822" y="131"/>
                  </a:lnTo>
                  <a:lnTo>
                    <a:pt x="805" y="139"/>
                  </a:lnTo>
                  <a:lnTo>
                    <a:pt x="786" y="141"/>
                  </a:lnTo>
                  <a:lnTo>
                    <a:pt x="69" y="141"/>
                  </a:lnTo>
                  <a:lnTo>
                    <a:pt x="51" y="139"/>
                  </a:lnTo>
                  <a:lnTo>
                    <a:pt x="34" y="131"/>
                  </a:lnTo>
                  <a:lnTo>
                    <a:pt x="20" y="121"/>
                  </a:lnTo>
                  <a:lnTo>
                    <a:pt x="9" y="107"/>
                  </a:lnTo>
                  <a:lnTo>
                    <a:pt x="2" y="90"/>
                  </a:lnTo>
                  <a:lnTo>
                    <a:pt x="0" y="71"/>
                  </a:lnTo>
                  <a:lnTo>
                    <a:pt x="2" y="52"/>
                  </a:lnTo>
                  <a:lnTo>
                    <a:pt x="9" y="35"/>
                  </a:lnTo>
                  <a:lnTo>
                    <a:pt x="20" y="21"/>
                  </a:lnTo>
                  <a:lnTo>
                    <a:pt x="34" y="10"/>
                  </a:lnTo>
                  <a:lnTo>
                    <a:pt x="51" y="3"/>
                  </a:lnTo>
                  <a:lnTo>
                    <a:pt x="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19" name="矩形 18"/>
          <p:cNvSpPr/>
          <p:nvPr>
            <p:custDataLst>
              <p:tags r:id="rId9"/>
            </p:custDataLst>
          </p:nvPr>
        </p:nvSpPr>
        <p:spPr>
          <a:xfrm>
            <a:off x="5010021" y="4086192"/>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custDataLst>
              <p:tags r:id="rId10"/>
            </p:custDataLst>
          </p:nvPr>
        </p:nvSpPr>
        <p:spPr>
          <a:xfrm>
            <a:off x="5041588" y="5229395"/>
            <a:ext cx="1545747" cy="751205"/>
          </a:xfrm>
          <a:prstGeom prst="rect">
            <a:avLst/>
          </a:prstGeom>
          <a:noFill/>
        </p:spPr>
        <p:txBody>
          <a:bodyPr wrap="square" rtlCol="0">
            <a:spAutoFit/>
          </a:bodyPr>
          <a:lstStyle/>
          <a:p>
            <a:pPr algn="ctr">
              <a:lnSpc>
                <a:spcPct val="130000"/>
              </a:lnSpc>
            </a:pPr>
            <a:r>
              <a:rPr kumimoji="1" lang="zh-CN" altLang="en-US" sz="1100" dirty="0">
                <a:solidFill>
                  <a:schemeClr val="bg1">
                    <a:lumMod val="50000"/>
                  </a:schemeClr>
                </a:solidFill>
                <a:latin typeface="+mn-ea"/>
                <a:cs typeface="+mn-ea"/>
                <a:sym typeface="+mn-lt"/>
              </a:rPr>
              <a:t>保证核心模块在独立运行时的稳定性和正确性</a:t>
            </a:r>
          </a:p>
        </p:txBody>
      </p:sp>
      <p:sp>
        <p:nvSpPr>
          <p:cNvPr id="21" name="文本框 20"/>
          <p:cNvSpPr txBox="1"/>
          <p:nvPr>
            <p:custDataLst>
              <p:tags r:id="rId11"/>
            </p:custDataLst>
          </p:nvPr>
        </p:nvSpPr>
        <p:spPr>
          <a:xfrm>
            <a:off x="5219680" y="4880180"/>
            <a:ext cx="1189562" cy="306705"/>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测试目标</a:t>
            </a:r>
            <a:r>
              <a:rPr kumimoji="1" lang="en-US" altLang="zh-CN" sz="1400" dirty="0">
                <a:solidFill>
                  <a:srgbClr val="000928"/>
                </a:solidFill>
                <a:latin typeface="+mn-ea"/>
                <a:cs typeface="+mn-ea"/>
                <a:sym typeface="+mn-lt"/>
              </a:rPr>
              <a:t>3</a:t>
            </a:r>
          </a:p>
        </p:txBody>
      </p:sp>
      <p:grpSp>
        <p:nvGrpSpPr>
          <p:cNvPr id="22" name="Group 114"/>
          <p:cNvGrpSpPr/>
          <p:nvPr>
            <p:custDataLst>
              <p:tags r:id="rId12"/>
            </p:custDataLst>
          </p:nvPr>
        </p:nvGrpSpPr>
        <p:grpSpPr>
          <a:xfrm>
            <a:off x="5558028" y="4351291"/>
            <a:ext cx="512866" cy="442126"/>
            <a:chOff x="4411663" y="2727325"/>
            <a:chExt cx="552451" cy="476251"/>
          </a:xfrm>
          <a:solidFill>
            <a:srgbClr val="000928"/>
          </a:solidFill>
        </p:grpSpPr>
        <p:sp>
          <p:nvSpPr>
            <p:cNvPr id="23" name="Freeform 153"/>
            <p:cNvSpPr/>
            <p:nvPr>
              <p:custDataLst>
                <p:tags r:id="rId25"/>
              </p:custDataLst>
            </p:nvPr>
          </p:nvSpPr>
          <p:spPr bwMode="auto">
            <a:xfrm>
              <a:off x="4510088" y="2727325"/>
              <a:ext cx="360363" cy="103188"/>
            </a:xfrm>
            <a:custGeom>
              <a:avLst/>
              <a:gdLst>
                <a:gd name="T0" fmla="*/ 1169 w 2271"/>
                <a:gd name="T1" fmla="*/ 1 h 651"/>
                <a:gd name="T2" fmla="*/ 1347 w 2271"/>
                <a:gd name="T3" fmla="*/ 21 h 651"/>
                <a:gd name="T4" fmla="*/ 1519 w 2271"/>
                <a:gd name="T5" fmla="*/ 60 h 651"/>
                <a:gd name="T6" fmla="*/ 1685 w 2271"/>
                <a:gd name="T7" fmla="*/ 120 h 651"/>
                <a:gd name="T8" fmla="*/ 1843 w 2271"/>
                <a:gd name="T9" fmla="*/ 198 h 651"/>
                <a:gd name="T10" fmla="*/ 1991 w 2271"/>
                <a:gd name="T11" fmla="*/ 296 h 651"/>
                <a:gd name="T12" fmla="*/ 2129 w 2271"/>
                <a:gd name="T13" fmla="*/ 410 h 651"/>
                <a:gd name="T14" fmla="*/ 2130 w 2271"/>
                <a:gd name="T15" fmla="*/ 262 h 651"/>
                <a:gd name="T16" fmla="*/ 2147 w 2271"/>
                <a:gd name="T17" fmla="*/ 230 h 651"/>
                <a:gd name="T18" fmla="*/ 2179 w 2271"/>
                <a:gd name="T19" fmla="*/ 212 h 651"/>
                <a:gd name="T20" fmla="*/ 2198 w 2271"/>
                <a:gd name="T21" fmla="*/ 209 h 651"/>
                <a:gd name="T22" fmla="*/ 2233 w 2271"/>
                <a:gd name="T23" fmla="*/ 219 h 651"/>
                <a:gd name="T24" fmla="*/ 2258 w 2271"/>
                <a:gd name="T25" fmla="*/ 244 h 651"/>
                <a:gd name="T26" fmla="*/ 2268 w 2271"/>
                <a:gd name="T27" fmla="*/ 279 h 651"/>
                <a:gd name="T28" fmla="*/ 2268 w 2271"/>
                <a:gd name="T29" fmla="*/ 596 h 651"/>
                <a:gd name="T30" fmla="*/ 2251 w 2271"/>
                <a:gd name="T31" fmla="*/ 627 h 651"/>
                <a:gd name="T32" fmla="*/ 2220 w 2271"/>
                <a:gd name="T33" fmla="*/ 645 h 651"/>
                <a:gd name="T34" fmla="*/ 1901 w 2271"/>
                <a:gd name="T35" fmla="*/ 651 h 651"/>
                <a:gd name="T36" fmla="*/ 1882 w 2271"/>
                <a:gd name="T37" fmla="*/ 649 h 651"/>
                <a:gd name="T38" fmla="*/ 1852 w 2271"/>
                <a:gd name="T39" fmla="*/ 631 h 651"/>
                <a:gd name="T40" fmla="*/ 1833 w 2271"/>
                <a:gd name="T41" fmla="*/ 601 h 651"/>
                <a:gd name="T42" fmla="*/ 1833 w 2271"/>
                <a:gd name="T43" fmla="*/ 564 h 651"/>
                <a:gd name="T44" fmla="*/ 1851 w 2271"/>
                <a:gd name="T45" fmla="*/ 532 h 651"/>
                <a:gd name="T46" fmla="*/ 1881 w 2271"/>
                <a:gd name="T47" fmla="*/ 514 h 651"/>
                <a:gd name="T48" fmla="*/ 2029 w 2271"/>
                <a:gd name="T49" fmla="*/ 510 h 651"/>
                <a:gd name="T50" fmla="*/ 1894 w 2271"/>
                <a:gd name="T51" fmla="*/ 398 h 651"/>
                <a:gd name="T52" fmla="*/ 1748 w 2271"/>
                <a:gd name="T53" fmla="*/ 305 h 651"/>
                <a:gd name="T54" fmla="*/ 1591 w 2271"/>
                <a:gd name="T55" fmla="*/ 232 h 651"/>
                <a:gd name="T56" fmla="*/ 1427 w 2271"/>
                <a:gd name="T57" fmla="*/ 180 h 651"/>
                <a:gd name="T58" fmla="*/ 1256 w 2271"/>
                <a:gd name="T59" fmla="*/ 149 h 651"/>
                <a:gd name="T60" fmla="*/ 1080 w 2271"/>
                <a:gd name="T61" fmla="*/ 140 h 651"/>
                <a:gd name="T62" fmla="*/ 901 w 2271"/>
                <a:gd name="T63" fmla="*/ 154 h 651"/>
                <a:gd name="T64" fmla="*/ 727 w 2271"/>
                <a:gd name="T65" fmla="*/ 190 h 651"/>
                <a:gd name="T66" fmla="*/ 559 w 2271"/>
                <a:gd name="T67" fmla="*/ 249 h 651"/>
                <a:gd name="T68" fmla="*/ 402 w 2271"/>
                <a:gd name="T69" fmla="*/ 329 h 651"/>
                <a:gd name="T70" fmla="*/ 255 w 2271"/>
                <a:gd name="T71" fmla="*/ 429 h 651"/>
                <a:gd name="T72" fmla="*/ 121 w 2271"/>
                <a:gd name="T73" fmla="*/ 550 h 651"/>
                <a:gd name="T74" fmla="*/ 90 w 2271"/>
                <a:gd name="T75" fmla="*/ 569 h 651"/>
                <a:gd name="T76" fmla="*/ 54 w 2271"/>
                <a:gd name="T77" fmla="*/ 569 h 651"/>
                <a:gd name="T78" fmla="*/ 21 w 2271"/>
                <a:gd name="T79" fmla="*/ 551 h 651"/>
                <a:gd name="T80" fmla="*/ 2 w 2271"/>
                <a:gd name="T81" fmla="*/ 520 h 651"/>
                <a:gd name="T82" fmla="*/ 2 w 2271"/>
                <a:gd name="T83" fmla="*/ 484 h 651"/>
                <a:gd name="T84" fmla="*/ 20 w 2271"/>
                <a:gd name="T85" fmla="*/ 452 h 651"/>
                <a:gd name="T86" fmla="*/ 156 w 2271"/>
                <a:gd name="T87" fmla="*/ 329 h 651"/>
                <a:gd name="T88" fmla="*/ 304 w 2271"/>
                <a:gd name="T89" fmla="*/ 224 h 651"/>
                <a:gd name="T90" fmla="*/ 463 w 2271"/>
                <a:gd name="T91" fmla="*/ 139 h 651"/>
                <a:gd name="T92" fmla="*/ 631 w 2271"/>
                <a:gd name="T93" fmla="*/ 74 h 651"/>
                <a:gd name="T94" fmla="*/ 806 w 2271"/>
                <a:gd name="T95" fmla="*/ 28 h 651"/>
                <a:gd name="T96" fmla="*/ 986 w 2271"/>
                <a:gd name="T97" fmla="*/ 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1" h="651">
                  <a:moveTo>
                    <a:pt x="1079" y="0"/>
                  </a:moveTo>
                  <a:lnTo>
                    <a:pt x="1169" y="1"/>
                  </a:lnTo>
                  <a:lnTo>
                    <a:pt x="1258" y="8"/>
                  </a:lnTo>
                  <a:lnTo>
                    <a:pt x="1347" y="21"/>
                  </a:lnTo>
                  <a:lnTo>
                    <a:pt x="1433" y="38"/>
                  </a:lnTo>
                  <a:lnTo>
                    <a:pt x="1519" y="60"/>
                  </a:lnTo>
                  <a:lnTo>
                    <a:pt x="1603" y="87"/>
                  </a:lnTo>
                  <a:lnTo>
                    <a:pt x="1685" y="120"/>
                  </a:lnTo>
                  <a:lnTo>
                    <a:pt x="1765" y="157"/>
                  </a:lnTo>
                  <a:lnTo>
                    <a:pt x="1843" y="198"/>
                  </a:lnTo>
                  <a:lnTo>
                    <a:pt x="1918" y="244"/>
                  </a:lnTo>
                  <a:lnTo>
                    <a:pt x="1991" y="296"/>
                  </a:lnTo>
                  <a:lnTo>
                    <a:pt x="2062" y="351"/>
                  </a:lnTo>
                  <a:lnTo>
                    <a:pt x="2129" y="410"/>
                  </a:lnTo>
                  <a:lnTo>
                    <a:pt x="2127" y="281"/>
                  </a:lnTo>
                  <a:lnTo>
                    <a:pt x="2130" y="262"/>
                  </a:lnTo>
                  <a:lnTo>
                    <a:pt x="2137" y="245"/>
                  </a:lnTo>
                  <a:lnTo>
                    <a:pt x="2147" y="230"/>
                  </a:lnTo>
                  <a:lnTo>
                    <a:pt x="2162" y="220"/>
                  </a:lnTo>
                  <a:lnTo>
                    <a:pt x="2179" y="212"/>
                  </a:lnTo>
                  <a:lnTo>
                    <a:pt x="2197" y="209"/>
                  </a:lnTo>
                  <a:lnTo>
                    <a:pt x="2198" y="209"/>
                  </a:lnTo>
                  <a:lnTo>
                    <a:pt x="2217" y="212"/>
                  </a:lnTo>
                  <a:lnTo>
                    <a:pt x="2233" y="219"/>
                  </a:lnTo>
                  <a:lnTo>
                    <a:pt x="2247" y="230"/>
                  </a:lnTo>
                  <a:lnTo>
                    <a:pt x="2258" y="244"/>
                  </a:lnTo>
                  <a:lnTo>
                    <a:pt x="2265" y="261"/>
                  </a:lnTo>
                  <a:lnTo>
                    <a:pt x="2268" y="279"/>
                  </a:lnTo>
                  <a:lnTo>
                    <a:pt x="2271" y="577"/>
                  </a:lnTo>
                  <a:lnTo>
                    <a:pt x="2268" y="596"/>
                  </a:lnTo>
                  <a:lnTo>
                    <a:pt x="2262" y="613"/>
                  </a:lnTo>
                  <a:lnTo>
                    <a:pt x="2251" y="627"/>
                  </a:lnTo>
                  <a:lnTo>
                    <a:pt x="2237" y="638"/>
                  </a:lnTo>
                  <a:lnTo>
                    <a:pt x="2220" y="645"/>
                  </a:lnTo>
                  <a:lnTo>
                    <a:pt x="2201" y="648"/>
                  </a:lnTo>
                  <a:lnTo>
                    <a:pt x="1901" y="651"/>
                  </a:lnTo>
                  <a:lnTo>
                    <a:pt x="1900" y="651"/>
                  </a:lnTo>
                  <a:lnTo>
                    <a:pt x="1882" y="649"/>
                  </a:lnTo>
                  <a:lnTo>
                    <a:pt x="1866" y="642"/>
                  </a:lnTo>
                  <a:lnTo>
                    <a:pt x="1852" y="631"/>
                  </a:lnTo>
                  <a:lnTo>
                    <a:pt x="1840" y="617"/>
                  </a:lnTo>
                  <a:lnTo>
                    <a:pt x="1833" y="601"/>
                  </a:lnTo>
                  <a:lnTo>
                    <a:pt x="1831" y="582"/>
                  </a:lnTo>
                  <a:lnTo>
                    <a:pt x="1833" y="564"/>
                  </a:lnTo>
                  <a:lnTo>
                    <a:pt x="1840" y="547"/>
                  </a:lnTo>
                  <a:lnTo>
                    <a:pt x="1851" y="532"/>
                  </a:lnTo>
                  <a:lnTo>
                    <a:pt x="1865" y="522"/>
                  </a:lnTo>
                  <a:lnTo>
                    <a:pt x="1881" y="514"/>
                  </a:lnTo>
                  <a:lnTo>
                    <a:pt x="1900" y="511"/>
                  </a:lnTo>
                  <a:lnTo>
                    <a:pt x="2029" y="510"/>
                  </a:lnTo>
                  <a:lnTo>
                    <a:pt x="1964" y="451"/>
                  </a:lnTo>
                  <a:lnTo>
                    <a:pt x="1894" y="398"/>
                  </a:lnTo>
                  <a:lnTo>
                    <a:pt x="1822" y="349"/>
                  </a:lnTo>
                  <a:lnTo>
                    <a:pt x="1748" y="305"/>
                  </a:lnTo>
                  <a:lnTo>
                    <a:pt x="1671" y="266"/>
                  </a:lnTo>
                  <a:lnTo>
                    <a:pt x="1591" y="232"/>
                  </a:lnTo>
                  <a:lnTo>
                    <a:pt x="1510" y="204"/>
                  </a:lnTo>
                  <a:lnTo>
                    <a:pt x="1427" y="180"/>
                  </a:lnTo>
                  <a:lnTo>
                    <a:pt x="1342" y="162"/>
                  </a:lnTo>
                  <a:lnTo>
                    <a:pt x="1256" y="149"/>
                  </a:lnTo>
                  <a:lnTo>
                    <a:pt x="1169" y="142"/>
                  </a:lnTo>
                  <a:lnTo>
                    <a:pt x="1080" y="140"/>
                  </a:lnTo>
                  <a:lnTo>
                    <a:pt x="989" y="144"/>
                  </a:lnTo>
                  <a:lnTo>
                    <a:pt x="901" y="154"/>
                  </a:lnTo>
                  <a:lnTo>
                    <a:pt x="812" y="169"/>
                  </a:lnTo>
                  <a:lnTo>
                    <a:pt x="727" y="190"/>
                  </a:lnTo>
                  <a:lnTo>
                    <a:pt x="642" y="217"/>
                  </a:lnTo>
                  <a:lnTo>
                    <a:pt x="559" y="249"/>
                  </a:lnTo>
                  <a:lnTo>
                    <a:pt x="480" y="286"/>
                  </a:lnTo>
                  <a:lnTo>
                    <a:pt x="402" y="329"/>
                  </a:lnTo>
                  <a:lnTo>
                    <a:pt x="327" y="377"/>
                  </a:lnTo>
                  <a:lnTo>
                    <a:pt x="255" y="429"/>
                  </a:lnTo>
                  <a:lnTo>
                    <a:pt x="187" y="487"/>
                  </a:lnTo>
                  <a:lnTo>
                    <a:pt x="121" y="550"/>
                  </a:lnTo>
                  <a:lnTo>
                    <a:pt x="107" y="562"/>
                  </a:lnTo>
                  <a:lnTo>
                    <a:pt x="90" y="569"/>
                  </a:lnTo>
                  <a:lnTo>
                    <a:pt x="72" y="571"/>
                  </a:lnTo>
                  <a:lnTo>
                    <a:pt x="54" y="569"/>
                  </a:lnTo>
                  <a:lnTo>
                    <a:pt x="37" y="563"/>
                  </a:lnTo>
                  <a:lnTo>
                    <a:pt x="21" y="551"/>
                  </a:lnTo>
                  <a:lnTo>
                    <a:pt x="10" y="536"/>
                  </a:lnTo>
                  <a:lnTo>
                    <a:pt x="2" y="520"/>
                  </a:lnTo>
                  <a:lnTo>
                    <a:pt x="0" y="502"/>
                  </a:lnTo>
                  <a:lnTo>
                    <a:pt x="2" y="484"/>
                  </a:lnTo>
                  <a:lnTo>
                    <a:pt x="9" y="467"/>
                  </a:lnTo>
                  <a:lnTo>
                    <a:pt x="20" y="452"/>
                  </a:lnTo>
                  <a:lnTo>
                    <a:pt x="87" y="388"/>
                  </a:lnTo>
                  <a:lnTo>
                    <a:pt x="156" y="329"/>
                  </a:lnTo>
                  <a:lnTo>
                    <a:pt x="229" y="275"/>
                  </a:lnTo>
                  <a:lnTo>
                    <a:pt x="304" y="224"/>
                  </a:lnTo>
                  <a:lnTo>
                    <a:pt x="382" y="179"/>
                  </a:lnTo>
                  <a:lnTo>
                    <a:pt x="463" y="139"/>
                  </a:lnTo>
                  <a:lnTo>
                    <a:pt x="545" y="104"/>
                  </a:lnTo>
                  <a:lnTo>
                    <a:pt x="631" y="74"/>
                  </a:lnTo>
                  <a:lnTo>
                    <a:pt x="717" y="48"/>
                  </a:lnTo>
                  <a:lnTo>
                    <a:pt x="806" y="28"/>
                  </a:lnTo>
                  <a:lnTo>
                    <a:pt x="895" y="14"/>
                  </a:lnTo>
                  <a:lnTo>
                    <a:pt x="986" y="4"/>
                  </a:lnTo>
                  <a:lnTo>
                    <a:pt x="10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4" name="Freeform 154"/>
            <p:cNvSpPr/>
            <p:nvPr>
              <p:custDataLst>
                <p:tags r:id="rId26"/>
              </p:custDataLst>
            </p:nvPr>
          </p:nvSpPr>
          <p:spPr bwMode="auto">
            <a:xfrm>
              <a:off x="4497388" y="3100388"/>
              <a:ext cx="360363" cy="103188"/>
            </a:xfrm>
            <a:custGeom>
              <a:avLst/>
              <a:gdLst>
                <a:gd name="T0" fmla="*/ 370 w 2271"/>
                <a:gd name="T1" fmla="*/ 0 h 654"/>
                <a:gd name="T2" fmla="*/ 405 w 2271"/>
                <a:gd name="T3" fmla="*/ 10 h 654"/>
                <a:gd name="T4" fmla="*/ 430 w 2271"/>
                <a:gd name="T5" fmla="*/ 35 h 654"/>
                <a:gd name="T6" fmla="*/ 441 w 2271"/>
                <a:gd name="T7" fmla="*/ 70 h 654"/>
                <a:gd name="T8" fmla="*/ 431 w 2271"/>
                <a:gd name="T9" fmla="*/ 106 h 654"/>
                <a:gd name="T10" fmla="*/ 406 w 2271"/>
                <a:gd name="T11" fmla="*/ 131 h 654"/>
                <a:gd name="T12" fmla="*/ 371 w 2271"/>
                <a:gd name="T13" fmla="*/ 141 h 654"/>
                <a:gd name="T14" fmla="*/ 308 w 2271"/>
                <a:gd name="T15" fmla="*/ 201 h 654"/>
                <a:gd name="T16" fmla="*/ 449 w 2271"/>
                <a:gd name="T17" fmla="*/ 303 h 654"/>
                <a:gd name="T18" fmla="*/ 601 w 2271"/>
                <a:gd name="T19" fmla="*/ 386 h 654"/>
                <a:gd name="T20" fmla="*/ 761 w 2271"/>
                <a:gd name="T21" fmla="*/ 449 h 654"/>
                <a:gd name="T22" fmla="*/ 929 w 2271"/>
                <a:gd name="T23" fmla="*/ 491 h 654"/>
                <a:gd name="T24" fmla="*/ 1103 w 2271"/>
                <a:gd name="T25" fmla="*/ 511 h 654"/>
                <a:gd name="T26" fmla="*/ 1281 w 2271"/>
                <a:gd name="T27" fmla="*/ 508 h 654"/>
                <a:gd name="T28" fmla="*/ 1458 w 2271"/>
                <a:gd name="T29" fmla="*/ 483 h 654"/>
                <a:gd name="T30" fmla="*/ 1629 w 2271"/>
                <a:gd name="T31" fmla="*/ 436 h 654"/>
                <a:gd name="T32" fmla="*/ 1792 w 2271"/>
                <a:gd name="T33" fmla="*/ 366 h 654"/>
                <a:gd name="T34" fmla="*/ 1944 w 2271"/>
                <a:gd name="T35" fmla="*/ 276 h 654"/>
                <a:gd name="T36" fmla="*/ 2085 w 2271"/>
                <a:gd name="T37" fmla="*/ 166 h 654"/>
                <a:gd name="T38" fmla="*/ 2165 w 2271"/>
                <a:gd name="T39" fmla="*/ 91 h 654"/>
                <a:gd name="T40" fmla="*/ 2200 w 2271"/>
                <a:gd name="T41" fmla="*/ 81 h 654"/>
                <a:gd name="T42" fmla="*/ 2235 w 2271"/>
                <a:gd name="T43" fmla="*/ 91 h 654"/>
                <a:gd name="T44" fmla="*/ 2262 w 2271"/>
                <a:gd name="T45" fmla="*/ 117 h 654"/>
                <a:gd name="T46" fmla="*/ 2271 w 2271"/>
                <a:gd name="T47" fmla="*/ 152 h 654"/>
                <a:gd name="T48" fmla="*/ 2263 w 2271"/>
                <a:gd name="T49" fmla="*/ 187 h 654"/>
                <a:gd name="T50" fmla="*/ 2185 w 2271"/>
                <a:gd name="T51" fmla="*/ 266 h 654"/>
                <a:gd name="T52" fmla="*/ 2043 w 2271"/>
                <a:gd name="T53" fmla="*/ 380 h 654"/>
                <a:gd name="T54" fmla="*/ 1890 w 2271"/>
                <a:gd name="T55" fmla="*/ 475 h 654"/>
                <a:gd name="T56" fmla="*/ 1726 w 2271"/>
                <a:gd name="T57" fmla="*/ 551 h 654"/>
                <a:gd name="T58" fmla="*/ 1554 w 2271"/>
                <a:gd name="T59" fmla="*/ 605 h 654"/>
                <a:gd name="T60" fmla="*/ 1376 w 2271"/>
                <a:gd name="T61" fmla="*/ 640 h 654"/>
                <a:gd name="T62" fmla="*/ 1194 w 2271"/>
                <a:gd name="T63" fmla="*/ 654 h 654"/>
                <a:gd name="T64" fmla="*/ 1086 w 2271"/>
                <a:gd name="T65" fmla="*/ 650 h 654"/>
                <a:gd name="T66" fmla="*/ 912 w 2271"/>
                <a:gd name="T67" fmla="*/ 630 h 654"/>
                <a:gd name="T68" fmla="*/ 742 w 2271"/>
                <a:gd name="T69" fmla="*/ 590 h 654"/>
                <a:gd name="T70" fmla="*/ 579 w 2271"/>
                <a:gd name="T71" fmla="*/ 531 h 654"/>
                <a:gd name="T72" fmla="*/ 424 w 2271"/>
                <a:gd name="T73" fmla="*/ 453 h 654"/>
                <a:gd name="T74" fmla="*/ 278 w 2271"/>
                <a:gd name="T75" fmla="*/ 356 h 654"/>
                <a:gd name="T76" fmla="*/ 143 w 2271"/>
                <a:gd name="T77" fmla="*/ 242 h 654"/>
                <a:gd name="T78" fmla="*/ 142 w 2271"/>
                <a:gd name="T79" fmla="*/ 392 h 654"/>
                <a:gd name="T80" fmla="*/ 124 w 2271"/>
                <a:gd name="T81" fmla="*/ 422 h 654"/>
                <a:gd name="T82" fmla="*/ 94 w 2271"/>
                <a:gd name="T83" fmla="*/ 441 h 654"/>
                <a:gd name="T84" fmla="*/ 74 w 2271"/>
                <a:gd name="T85" fmla="*/ 443 h 654"/>
                <a:gd name="T86" fmla="*/ 39 w 2271"/>
                <a:gd name="T87" fmla="*/ 434 h 654"/>
                <a:gd name="T88" fmla="*/ 14 w 2271"/>
                <a:gd name="T89" fmla="*/ 410 h 654"/>
                <a:gd name="T90" fmla="*/ 4 w 2271"/>
                <a:gd name="T91" fmla="*/ 374 h 654"/>
                <a:gd name="T92" fmla="*/ 3 w 2271"/>
                <a:gd name="T93" fmla="*/ 56 h 654"/>
                <a:gd name="T94" fmla="*/ 20 w 2271"/>
                <a:gd name="T95" fmla="*/ 26 h 654"/>
                <a:gd name="T96" fmla="*/ 51 w 2271"/>
                <a:gd name="T97" fmla="*/ 7 h 654"/>
                <a:gd name="T98" fmla="*/ 369 w 2271"/>
                <a:gd name="T9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1" h="654">
                  <a:moveTo>
                    <a:pt x="369" y="0"/>
                  </a:moveTo>
                  <a:lnTo>
                    <a:pt x="370" y="0"/>
                  </a:lnTo>
                  <a:lnTo>
                    <a:pt x="389" y="4"/>
                  </a:lnTo>
                  <a:lnTo>
                    <a:pt x="405" y="10"/>
                  </a:lnTo>
                  <a:lnTo>
                    <a:pt x="420" y="22"/>
                  </a:lnTo>
                  <a:lnTo>
                    <a:pt x="430" y="35"/>
                  </a:lnTo>
                  <a:lnTo>
                    <a:pt x="438" y="52"/>
                  </a:lnTo>
                  <a:lnTo>
                    <a:pt x="441" y="70"/>
                  </a:lnTo>
                  <a:lnTo>
                    <a:pt x="438" y="89"/>
                  </a:lnTo>
                  <a:lnTo>
                    <a:pt x="431" y="106"/>
                  </a:lnTo>
                  <a:lnTo>
                    <a:pt x="421" y="120"/>
                  </a:lnTo>
                  <a:lnTo>
                    <a:pt x="406" y="131"/>
                  </a:lnTo>
                  <a:lnTo>
                    <a:pt x="389" y="138"/>
                  </a:lnTo>
                  <a:lnTo>
                    <a:pt x="371" y="141"/>
                  </a:lnTo>
                  <a:lnTo>
                    <a:pt x="241" y="142"/>
                  </a:lnTo>
                  <a:lnTo>
                    <a:pt x="308" y="201"/>
                  </a:lnTo>
                  <a:lnTo>
                    <a:pt x="376" y="254"/>
                  </a:lnTo>
                  <a:lnTo>
                    <a:pt x="449" y="303"/>
                  </a:lnTo>
                  <a:lnTo>
                    <a:pt x="523" y="348"/>
                  </a:lnTo>
                  <a:lnTo>
                    <a:pt x="601" y="386"/>
                  </a:lnTo>
                  <a:lnTo>
                    <a:pt x="680" y="420"/>
                  </a:lnTo>
                  <a:lnTo>
                    <a:pt x="761" y="449"/>
                  </a:lnTo>
                  <a:lnTo>
                    <a:pt x="845" y="473"/>
                  </a:lnTo>
                  <a:lnTo>
                    <a:pt x="929" y="491"/>
                  </a:lnTo>
                  <a:lnTo>
                    <a:pt x="1016" y="503"/>
                  </a:lnTo>
                  <a:lnTo>
                    <a:pt x="1103" y="511"/>
                  </a:lnTo>
                  <a:lnTo>
                    <a:pt x="1192" y="513"/>
                  </a:lnTo>
                  <a:lnTo>
                    <a:pt x="1281" y="508"/>
                  </a:lnTo>
                  <a:lnTo>
                    <a:pt x="1371" y="499"/>
                  </a:lnTo>
                  <a:lnTo>
                    <a:pt x="1458" y="483"/>
                  </a:lnTo>
                  <a:lnTo>
                    <a:pt x="1545" y="462"/>
                  </a:lnTo>
                  <a:lnTo>
                    <a:pt x="1629" y="436"/>
                  </a:lnTo>
                  <a:lnTo>
                    <a:pt x="1712" y="403"/>
                  </a:lnTo>
                  <a:lnTo>
                    <a:pt x="1792" y="366"/>
                  </a:lnTo>
                  <a:lnTo>
                    <a:pt x="1870" y="323"/>
                  </a:lnTo>
                  <a:lnTo>
                    <a:pt x="1944" y="276"/>
                  </a:lnTo>
                  <a:lnTo>
                    <a:pt x="2016" y="223"/>
                  </a:lnTo>
                  <a:lnTo>
                    <a:pt x="2085" y="166"/>
                  </a:lnTo>
                  <a:lnTo>
                    <a:pt x="2150" y="102"/>
                  </a:lnTo>
                  <a:lnTo>
                    <a:pt x="2165" y="91"/>
                  </a:lnTo>
                  <a:lnTo>
                    <a:pt x="2182" y="85"/>
                  </a:lnTo>
                  <a:lnTo>
                    <a:pt x="2200" y="81"/>
                  </a:lnTo>
                  <a:lnTo>
                    <a:pt x="2218" y="85"/>
                  </a:lnTo>
                  <a:lnTo>
                    <a:pt x="2235" y="91"/>
                  </a:lnTo>
                  <a:lnTo>
                    <a:pt x="2250" y="102"/>
                  </a:lnTo>
                  <a:lnTo>
                    <a:pt x="2262" y="117"/>
                  </a:lnTo>
                  <a:lnTo>
                    <a:pt x="2269" y="134"/>
                  </a:lnTo>
                  <a:lnTo>
                    <a:pt x="2271" y="152"/>
                  </a:lnTo>
                  <a:lnTo>
                    <a:pt x="2269" y="170"/>
                  </a:lnTo>
                  <a:lnTo>
                    <a:pt x="2263" y="187"/>
                  </a:lnTo>
                  <a:lnTo>
                    <a:pt x="2251" y="202"/>
                  </a:lnTo>
                  <a:lnTo>
                    <a:pt x="2185" y="266"/>
                  </a:lnTo>
                  <a:lnTo>
                    <a:pt x="2115" y="325"/>
                  </a:lnTo>
                  <a:lnTo>
                    <a:pt x="2043" y="380"/>
                  </a:lnTo>
                  <a:lnTo>
                    <a:pt x="1968" y="430"/>
                  </a:lnTo>
                  <a:lnTo>
                    <a:pt x="1890" y="475"/>
                  </a:lnTo>
                  <a:lnTo>
                    <a:pt x="1809" y="515"/>
                  </a:lnTo>
                  <a:lnTo>
                    <a:pt x="1726" y="551"/>
                  </a:lnTo>
                  <a:lnTo>
                    <a:pt x="1641" y="580"/>
                  </a:lnTo>
                  <a:lnTo>
                    <a:pt x="1554" y="605"/>
                  </a:lnTo>
                  <a:lnTo>
                    <a:pt x="1466" y="625"/>
                  </a:lnTo>
                  <a:lnTo>
                    <a:pt x="1376" y="640"/>
                  </a:lnTo>
                  <a:lnTo>
                    <a:pt x="1285" y="649"/>
                  </a:lnTo>
                  <a:lnTo>
                    <a:pt x="1194" y="654"/>
                  </a:lnTo>
                  <a:lnTo>
                    <a:pt x="1176" y="654"/>
                  </a:lnTo>
                  <a:lnTo>
                    <a:pt x="1086" y="650"/>
                  </a:lnTo>
                  <a:lnTo>
                    <a:pt x="999" y="643"/>
                  </a:lnTo>
                  <a:lnTo>
                    <a:pt x="912" y="630"/>
                  </a:lnTo>
                  <a:lnTo>
                    <a:pt x="827" y="613"/>
                  </a:lnTo>
                  <a:lnTo>
                    <a:pt x="742" y="590"/>
                  </a:lnTo>
                  <a:lnTo>
                    <a:pt x="660" y="563"/>
                  </a:lnTo>
                  <a:lnTo>
                    <a:pt x="579" y="531"/>
                  </a:lnTo>
                  <a:lnTo>
                    <a:pt x="501" y="494"/>
                  </a:lnTo>
                  <a:lnTo>
                    <a:pt x="424" y="453"/>
                  </a:lnTo>
                  <a:lnTo>
                    <a:pt x="350" y="406"/>
                  </a:lnTo>
                  <a:lnTo>
                    <a:pt x="278" y="356"/>
                  </a:lnTo>
                  <a:lnTo>
                    <a:pt x="209" y="301"/>
                  </a:lnTo>
                  <a:lnTo>
                    <a:pt x="143" y="242"/>
                  </a:lnTo>
                  <a:lnTo>
                    <a:pt x="144" y="373"/>
                  </a:lnTo>
                  <a:lnTo>
                    <a:pt x="142" y="392"/>
                  </a:lnTo>
                  <a:lnTo>
                    <a:pt x="135" y="409"/>
                  </a:lnTo>
                  <a:lnTo>
                    <a:pt x="124" y="422"/>
                  </a:lnTo>
                  <a:lnTo>
                    <a:pt x="110" y="434"/>
                  </a:lnTo>
                  <a:lnTo>
                    <a:pt x="94" y="441"/>
                  </a:lnTo>
                  <a:lnTo>
                    <a:pt x="75" y="443"/>
                  </a:lnTo>
                  <a:lnTo>
                    <a:pt x="74" y="443"/>
                  </a:lnTo>
                  <a:lnTo>
                    <a:pt x="56" y="441"/>
                  </a:lnTo>
                  <a:lnTo>
                    <a:pt x="39" y="434"/>
                  </a:lnTo>
                  <a:lnTo>
                    <a:pt x="25" y="423"/>
                  </a:lnTo>
                  <a:lnTo>
                    <a:pt x="14" y="410"/>
                  </a:lnTo>
                  <a:lnTo>
                    <a:pt x="6" y="393"/>
                  </a:lnTo>
                  <a:lnTo>
                    <a:pt x="4" y="374"/>
                  </a:lnTo>
                  <a:lnTo>
                    <a:pt x="0" y="75"/>
                  </a:lnTo>
                  <a:lnTo>
                    <a:pt x="3" y="56"/>
                  </a:lnTo>
                  <a:lnTo>
                    <a:pt x="9" y="39"/>
                  </a:lnTo>
                  <a:lnTo>
                    <a:pt x="20" y="26"/>
                  </a:lnTo>
                  <a:lnTo>
                    <a:pt x="35" y="14"/>
                  </a:lnTo>
                  <a:lnTo>
                    <a:pt x="51" y="7"/>
                  </a:lnTo>
                  <a:lnTo>
                    <a:pt x="70" y="5"/>
                  </a:lnTo>
                  <a:lnTo>
                    <a:pt x="36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5" name="Freeform 155"/>
            <p:cNvSpPr/>
            <p:nvPr>
              <p:custDataLst>
                <p:tags r:id="rId27"/>
              </p:custDataLst>
            </p:nvPr>
          </p:nvSpPr>
          <p:spPr bwMode="auto">
            <a:xfrm>
              <a:off x="4411663" y="2857500"/>
              <a:ext cx="220663" cy="234950"/>
            </a:xfrm>
            <a:custGeom>
              <a:avLst/>
              <a:gdLst>
                <a:gd name="T0" fmla="*/ 766 w 1387"/>
                <a:gd name="T1" fmla="*/ 3 h 1483"/>
                <a:gd name="T2" fmla="*/ 885 w 1387"/>
                <a:gd name="T3" fmla="*/ 49 h 1483"/>
                <a:gd name="T4" fmla="*/ 973 w 1387"/>
                <a:gd name="T5" fmla="*/ 137 h 1483"/>
                <a:gd name="T6" fmla="*/ 1019 w 1387"/>
                <a:gd name="T7" fmla="*/ 256 h 1483"/>
                <a:gd name="T8" fmla="*/ 1020 w 1387"/>
                <a:gd name="T9" fmla="*/ 585 h 1483"/>
                <a:gd name="T10" fmla="*/ 988 w 1387"/>
                <a:gd name="T11" fmla="*/ 663 h 1483"/>
                <a:gd name="T12" fmla="*/ 992 w 1387"/>
                <a:gd name="T13" fmla="*/ 874 h 1483"/>
                <a:gd name="T14" fmla="*/ 1082 w 1387"/>
                <a:gd name="T15" fmla="*/ 925 h 1483"/>
                <a:gd name="T16" fmla="*/ 1194 w 1387"/>
                <a:gd name="T17" fmla="*/ 996 h 1483"/>
                <a:gd name="T18" fmla="*/ 1315 w 1387"/>
                <a:gd name="T19" fmla="*/ 1088 h 1483"/>
                <a:gd name="T20" fmla="*/ 1368 w 1387"/>
                <a:gd name="T21" fmla="*/ 1155 h 1483"/>
                <a:gd name="T22" fmla="*/ 1387 w 1387"/>
                <a:gd name="T23" fmla="*/ 1238 h 1483"/>
                <a:gd name="T24" fmla="*/ 1377 w 1387"/>
                <a:gd name="T25" fmla="*/ 1448 h 1483"/>
                <a:gd name="T26" fmla="*/ 1335 w 1387"/>
                <a:gd name="T27" fmla="*/ 1480 h 1483"/>
                <a:gd name="T28" fmla="*/ 1280 w 1387"/>
                <a:gd name="T29" fmla="*/ 1474 h 1483"/>
                <a:gd name="T30" fmla="*/ 1249 w 1387"/>
                <a:gd name="T31" fmla="*/ 1432 h 1483"/>
                <a:gd name="T32" fmla="*/ 1243 w 1387"/>
                <a:gd name="T33" fmla="*/ 1222 h 1483"/>
                <a:gd name="T34" fmla="*/ 1188 w 1387"/>
                <a:gd name="T35" fmla="*/ 1165 h 1483"/>
                <a:gd name="T36" fmla="*/ 1075 w 1387"/>
                <a:gd name="T37" fmla="*/ 1085 h 1483"/>
                <a:gd name="T38" fmla="*/ 974 w 1387"/>
                <a:gd name="T39" fmla="*/ 1024 h 1483"/>
                <a:gd name="T40" fmla="*/ 902 w 1387"/>
                <a:gd name="T41" fmla="*/ 985 h 1483"/>
                <a:gd name="T42" fmla="*/ 859 w 1387"/>
                <a:gd name="T43" fmla="*/ 961 h 1483"/>
                <a:gd name="T44" fmla="*/ 832 w 1387"/>
                <a:gd name="T45" fmla="*/ 916 h 1483"/>
                <a:gd name="T46" fmla="*/ 832 w 1387"/>
                <a:gd name="T47" fmla="*/ 634 h 1483"/>
                <a:gd name="T48" fmla="*/ 861 w 1387"/>
                <a:gd name="T49" fmla="*/ 593 h 1483"/>
                <a:gd name="T50" fmla="*/ 881 w 1387"/>
                <a:gd name="T51" fmla="*/ 556 h 1483"/>
                <a:gd name="T52" fmla="*/ 868 w 1387"/>
                <a:gd name="T53" fmla="*/ 238 h 1483"/>
                <a:gd name="T54" fmla="*/ 810 w 1387"/>
                <a:gd name="T55" fmla="*/ 167 h 1483"/>
                <a:gd name="T56" fmla="*/ 720 w 1387"/>
                <a:gd name="T57" fmla="*/ 140 h 1483"/>
                <a:gd name="T58" fmla="*/ 602 w 1387"/>
                <a:gd name="T59" fmla="*/ 153 h 1483"/>
                <a:gd name="T60" fmla="*/ 531 w 1387"/>
                <a:gd name="T61" fmla="*/ 210 h 1483"/>
                <a:gd name="T62" fmla="*/ 504 w 1387"/>
                <a:gd name="T63" fmla="*/ 301 h 1483"/>
                <a:gd name="T64" fmla="*/ 514 w 1387"/>
                <a:gd name="T65" fmla="*/ 584 h 1483"/>
                <a:gd name="T66" fmla="*/ 547 w 1387"/>
                <a:gd name="T67" fmla="*/ 619 h 1483"/>
                <a:gd name="T68" fmla="*/ 557 w 1387"/>
                <a:gd name="T69" fmla="*/ 652 h 1483"/>
                <a:gd name="T70" fmla="*/ 548 w 1387"/>
                <a:gd name="T71" fmla="*/ 933 h 1483"/>
                <a:gd name="T72" fmla="*/ 510 w 1387"/>
                <a:gd name="T73" fmla="*/ 971 h 1483"/>
                <a:gd name="T74" fmla="*/ 464 w 1387"/>
                <a:gd name="T75" fmla="*/ 995 h 1483"/>
                <a:gd name="T76" fmla="*/ 381 w 1387"/>
                <a:gd name="T77" fmla="*/ 1042 h 1483"/>
                <a:gd name="T78" fmla="*/ 274 w 1387"/>
                <a:gd name="T79" fmla="*/ 1110 h 1483"/>
                <a:gd name="T80" fmla="*/ 160 w 1387"/>
                <a:gd name="T81" fmla="*/ 1196 h 1483"/>
                <a:gd name="T82" fmla="*/ 140 w 1387"/>
                <a:gd name="T83" fmla="*/ 1238 h 1483"/>
                <a:gd name="T84" fmla="*/ 131 w 1387"/>
                <a:gd name="T85" fmla="*/ 1448 h 1483"/>
                <a:gd name="T86" fmla="*/ 89 w 1387"/>
                <a:gd name="T87" fmla="*/ 1480 h 1483"/>
                <a:gd name="T88" fmla="*/ 35 w 1387"/>
                <a:gd name="T89" fmla="*/ 1474 h 1483"/>
                <a:gd name="T90" fmla="*/ 2 w 1387"/>
                <a:gd name="T91" fmla="*/ 1432 h 1483"/>
                <a:gd name="T92" fmla="*/ 2 w 1387"/>
                <a:gd name="T93" fmla="*/ 1209 h 1483"/>
                <a:gd name="T94" fmla="*/ 33 w 1387"/>
                <a:gd name="T95" fmla="*/ 1130 h 1483"/>
                <a:gd name="T96" fmla="*/ 112 w 1387"/>
                <a:gd name="T97" fmla="*/ 1055 h 1483"/>
                <a:gd name="T98" fmla="*/ 231 w 1387"/>
                <a:gd name="T99" fmla="*/ 971 h 1483"/>
                <a:gd name="T100" fmla="*/ 337 w 1387"/>
                <a:gd name="T101" fmla="*/ 906 h 1483"/>
                <a:gd name="T102" fmla="*/ 417 w 1387"/>
                <a:gd name="T103" fmla="*/ 863 h 1483"/>
                <a:gd name="T104" fmla="*/ 384 w 1387"/>
                <a:gd name="T105" fmla="*/ 639 h 1483"/>
                <a:gd name="T106" fmla="*/ 364 w 1387"/>
                <a:gd name="T107" fmla="*/ 556 h 1483"/>
                <a:gd name="T108" fmla="*/ 378 w 1387"/>
                <a:gd name="T109" fmla="*/ 214 h 1483"/>
                <a:gd name="T110" fmla="*/ 439 w 1387"/>
                <a:gd name="T111" fmla="*/ 103 h 1483"/>
                <a:gd name="T112" fmla="*/ 539 w 1387"/>
                <a:gd name="T113" fmla="*/ 29 h 1483"/>
                <a:gd name="T114" fmla="*/ 665 w 1387"/>
                <a:gd name="T115" fmla="*/ 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7" h="1483">
                  <a:moveTo>
                    <a:pt x="665" y="0"/>
                  </a:moveTo>
                  <a:lnTo>
                    <a:pt x="721" y="0"/>
                  </a:lnTo>
                  <a:lnTo>
                    <a:pt x="766" y="3"/>
                  </a:lnTo>
                  <a:lnTo>
                    <a:pt x="808" y="13"/>
                  </a:lnTo>
                  <a:lnTo>
                    <a:pt x="848" y="29"/>
                  </a:lnTo>
                  <a:lnTo>
                    <a:pt x="885" y="49"/>
                  </a:lnTo>
                  <a:lnTo>
                    <a:pt x="919" y="74"/>
                  </a:lnTo>
                  <a:lnTo>
                    <a:pt x="948" y="103"/>
                  </a:lnTo>
                  <a:lnTo>
                    <a:pt x="973" y="137"/>
                  </a:lnTo>
                  <a:lnTo>
                    <a:pt x="994" y="174"/>
                  </a:lnTo>
                  <a:lnTo>
                    <a:pt x="1009" y="214"/>
                  </a:lnTo>
                  <a:lnTo>
                    <a:pt x="1019" y="256"/>
                  </a:lnTo>
                  <a:lnTo>
                    <a:pt x="1022" y="301"/>
                  </a:lnTo>
                  <a:lnTo>
                    <a:pt x="1022" y="556"/>
                  </a:lnTo>
                  <a:lnTo>
                    <a:pt x="1020" y="585"/>
                  </a:lnTo>
                  <a:lnTo>
                    <a:pt x="1013" y="612"/>
                  </a:lnTo>
                  <a:lnTo>
                    <a:pt x="1003" y="639"/>
                  </a:lnTo>
                  <a:lnTo>
                    <a:pt x="988" y="663"/>
                  </a:lnTo>
                  <a:lnTo>
                    <a:pt x="970" y="685"/>
                  </a:lnTo>
                  <a:lnTo>
                    <a:pt x="970" y="863"/>
                  </a:lnTo>
                  <a:lnTo>
                    <a:pt x="992" y="874"/>
                  </a:lnTo>
                  <a:lnTo>
                    <a:pt x="1019" y="889"/>
                  </a:lnTo>
                  <a:lnTo>
                    <a:pt x="1049" y="906"/>
                  </a:lnTo>
                  <a:lnTo>
                    <a:pt x="1082" y="925"/>
                  </a:lnTo>
                  <a:lnTo>
                    <a:pt x="1118" y="947"/>
                  </a:lnTo>
                  <a:lnTo>
                    <a:pt x="1155" y="971"/>
                  </a:lnTo>
                  <a:lnTo>
                    <a:pt x="1194" y="996"/>
                  </a:lnTo>
                  <a:lnTo>
                    <a:pt x="1234" y="1024"/>
                  </a:lnTo>
                  <a:lnTo>
                    <a:pt x="1275" y="1055"/>
                  </a:lnTo>
                  <a:lnTo>
                    <a:pt x="1315" y="1088"/>
                  </a:lnTo>
                  <a:lnTo>
                    <a:pt x="1336" y="1108"/>
                  </a:lnTo>
                  <a:lnTo>
                    <a:pt x="1354" y="1130"/>
                  </a:lnTo>
                  <a:lnTo>
                    <a:pt x="1368" y="1155"/>
                  </a:lnTo>
                  <a:lnTo>
                    <a:pt x="1378" y="1181"/>
                  </a:lnTo>
                  <a:lnTo>
                    <a:pt x="1385" y="1209"/>
                  </a:lnTo>
                  <a:lnTo>
                    <a:pt x="1387" y="1238"/>
                  </a:lnTo>
                  <a:lnTo>
                    <a:pt x="1387" y="1413"/>
                  </a:lnTo>
                  <a:lnTo>
                    <a:pt x="1384" y="1432"/>
                  </a:lnTo>
                  <a:lnTo>
                    <a:pt x="1377" y="1448"/>
                  </a:lnTo>
                  <a:lnTo>
                    <a:pt x="1366" y="1462"/>
                  </a:lnTo>
                  <a:lnTo>
                    <a:pt x="1352" y="1474"/>
                  </a:lnTo>
                  <a:lnTo>
                    <a:pt x="1335" y="1480"/>
                  </a:lnTo>
                  <a:lnTo>
                    <a:pt x="1316" y="1483"/>
                  </a:lnTo>
                  <a:lnTo>
                    <a:pt x="1297" y="1480"/>
                  </a:lnTo>
                  <a:lnTo>
                    <a:pt x="1280" y="1474"/>
                  </a:lnTo>
                  <a:lnTo>
                    <a:pt x="1267" y="1462"/>
                  </a:lnTo>
                  <a:lnTo>
                    <a:pt x="1255" y="1448"/>
                  </a:lnTo>
                  <a:lnTo>
                    <a:pt x="1249" y="1432"/>
                  </a:lnTo>
                  <a:lnTo>
                    <a:pt x="1245" y="1413"/>
                  </a:lnTo>
                  <a:lnTo>
                    <a:pt x="1245" y="1238"/>
                  </a:lnTo>
                  <a:lnTo>
                    <a:pt x="1243" y="1222"/>
                  </a:lnTo>
                  <a:lnTo>
                    <a:pt x="1237" y="1207"/>
                  </a:lnTo>
                  <a:lnTo>
                    <a:pt x="1226" y="1196"/>
                  </a:lnTo>
                  <a:lnTo>
                    <a:pt x="1188" y="1165"/>
                  </a:lnTo>
                  <a:lnTo>
                    <a:pt x="1149" y="1137"/>
                  </a:lnTo>
                  <a:lnTo>
                    <a:pt x="1111" y="1110"/>
                  </a:lnTo>
                  <a:lnTo>
                    <a:pt x="1075" y="1085"/>
                  </a:lnTo>
                  <a:lnTo>
                    <a:pt x="1039" y="1062"/>
                  </a:lnTo>
                  <a:lnTo>
                    <a:pt x="1006" y="1042"/>
                  </a:lnTo>
                  <a:lnTo>
                    <a:pt x="974" y="1024"/>
                  </a:lnTo>
                  <a:lnTo>
                    <a:pt x="947" y="1009"/>
                  </a:lnTo>
                  <a:lnTo>
                    <a:pt x="923" y="995"/>
                  </a:lnTo>
                  <a:lnTo>
                    <a:pt x="902" y="985"/>
                  </a:lnTo>
                  <a:lnTo>
                    <a:pt x="887" y="976"/>
                  </a:lnTo>
                  <a:lnTo>
                    <a:pt x="875" y="971"/>
                  </a:lnTo>
                  <a:lnTo>
                    <a:pt x="859" y="961"/>
                  </a:lnTo>
                  <a:lnTo>
                    <a:pt x="847" y="949"/>
                  </a:lnTo>
                  <a:lnTo>
                    <a:pt x="837" y="934"/>
                  </a:lnTo>
                  <a:lnTo>
                    <a:pt x="832" y="916"/>
                  </a:lnTo>
                  <a:lnTo>
                    <a:pt x="830" y="898"/>
                  </a:lnTo>
                  <a:lnTo>
                    <a:pt x="830" y="652"/>
                  </a:lnTo>
                  <a:lnTo>
                    <a:pt x="832" y="634"/>
                  </a:lnTo>
                  <a:lnTo>
                    <a:pt x="837" y="619"/>
                  </a:lnTo>
                  <a:lnTo>
                    <a:pt x="848" y="605"/>
                  </a:lnTo>
                  <a:lnTo>
                    <a:pt x="861" y="593"/>
                  </a:lnTo>
                  <a:lnTo>
                    <a:pt x="871" y="584"/>
                  </a:lnTo>
                  <a:lnTo>
                    <a:pt x="878" y="570"/>
                  </a:lnTo>
                  <a:lnTo>
                    <a:pt x="881" y="556"/>
                  </a:lnTo>
                  <a:lnTo>
                    <a:pt x="881" y="301"/>
                  </a:lnTo>
                  <a:lnTo>
                    <a:pt x="877" y="268"/>
                  </a:lnTo>
                  <a:lnTo>
                    <a:pt x="868" y="238"/>
                  </a:lnTo>
                  <a:lnTo>
                    <a:pt x="853" y="210"/>
                  </a:lnTo>
                  <a:lnTo>
                    <a:pt x="834" y="187"/>
                  </a:lnTo>
                  <a:lnTo>
                    <a:pt x="810" y="167"/>
                  </a:lnTo>
                  <a:lnTo>
                    <a:pt x="782" y="153"/>
                  </a:lnTo>
                  <a:lnTo>
                    <a:pt x="753" y="143"/>
                  </a:lnTo>
                  <a:lnTo>
                    <a:pt x="720" y="140"/>
                  </a:lnTo>
                  <a:lnTo>
                    <a:pt x="664" y="140"/>
                  </a:lnTo>
                  <a:lnTo>
                    <a:pt x="633" y="143"/>
                  </a:lnTo>
                  <a:lnTo>
                    <a:pt x="602" y="153"/>
                  </a:lnTo>
                  <a:lnTo>
                    <a:pt x="575" y="167"/>
                  </a:lnTo>
                  <a:lnTo>
                    <a:pt x="552" y="187"/>
                  </a:lnTo>
                  <a:lnTo>
                    <a:pt x="531" y="210"/>
                  </a:lnTo>
                  <a:lnTo>
                    <a:pt x="517" y="238"/>
                  </a:lnTo>
                  <a:lnTo>
                    <a:pt x="507" y="268"/>
                  </a:lnTo>
                  <a:lnTo>
                    <a:pt x="504" y="301"/>
                  </a:lnTo>
                  <a:lnTo>
                    <a:pt x="504" y="556"/>
                  </a:lnTo>
                  <a:lnTo>
                    <a:pt x="506" y="570"/>
                  </a:lnTo>
                  <a:lnTo>
                    <a:pt x="514" y="584"/>
                  </a:lnTo>
                  <a:lnTo>
                    <a:pt x="524" y="593"/>
                  </a:lnTo>
                  <a:lnTo>
                    <a:pt x="537" y="605"/>
                  </a:lnTo>
                  <a:lnTo>
                    <a:pt x="547" y="619"/>
                  </a:lnTo>
                  <a:lnTo>
                    <a:pt x="554" y="634"/>
                  </a:lnTo>
                  <a:lnTo>
                    <a:pt x="556" y="652"/>
                  </a:lnTo>
                  <a:lnTo>
                    <a:pt x="557" y="652"/>
                  </a:lnTo>
                  <a:lnTo>
                    <a:pt x="557" y="898"/>
                  </a:lnTo>
                  <a:lnTo>
                    <a:pt x="555" y="916"/>
                  </a:lnTo>
                  <a:lnTo>
                    <a:pt x="548" y="933"/>
                  </a:lnTo>
                  <a:lnTo>
                    <a:pt x="539" y="949"/>
                  </a:lnTo>
                  <a:lnTo>
                    <a:pt x="526" y="961"/>
                  </a:lnTo>
                  <a:lnTo>
                    <a:pt x="510" y="971"/>
                  </a:lnTo>
                  <a:lnTo>
                    <a:pt x="500" y="976"/>
                  </a:lnTo>
                  <a:lnTo>
                    <a:pt x="484" y="985"/>
                  </a:lnTo>
                  <a:lnTo>
                    <a:pt x="464" y="995"/>
                  </a:lnTo>
                  <a:lnTo>
                    <a:pt x="440" y="1009"/>
                  </a:lnTo>
                  <a:lnTo>
                    <a:pt x="411" y="1024"/>
                  </a:lnTo>
                  <a:lnTo>
                    <a:pt x="381" y="1042"/>
                  </a:lnTo>
                  <a:lnTo>
                    <a:pt x="347" y="1062"/>
                  </a:lnTo>
                  <a:lnTo>
                    <a:pt x="311" y="1085"/>
                  </a:lnTo>
                  <a:lnTo>
                    <a:pt x="274" y="1110"/>
                  </a:lnTo>
                  <a:lnTo>
                    <a:pt x="236" y="1137"/>
                  </a:lnTo>
                  <a:lnTo>
                    <a:pt x="198" y="1165"/>
                  </a:lnTo>
                  <a:lnTo>
                    <a:pt x="160" y="1196"/>
                  </a:lnTo>
                  <a:lnTo>
                    <a:pt x="150" y="1207"/>
                  </a:lnTo>
                  <a:lnTo>
                    <a:pt x="143" y="1222"/>
                  </a:lnTo>
                  <a:lnTo>
                    <a:pt x="140" y="1238"/>
                  </a:lnTo>
                  <a:lnTo>
                    <a:pt x="140" y="1413"/>
                  </a:lnTo>
                  <a:lnTo>
                    <a:pt x="138" y="1432"/>
                  </a:lnTo>
                  <a:lnTo>
                    <a:pt x="131" y="1448"/>
                  </a:lnTo>
                  <a:lnTo>
                    <a:pt x="120" y="1462"/>
                  </a:lnTo>
                  <a:lnTo>
                    <a:pt x="105" y="1474"/>
                  </a:lnTo>
                  <a:lnTo>
                    <a:pt x="89" y="1480"/>
                  </a:lnTo>
                  <a:lnTo>
                    <a:pt x="71" y="1483"/>
                  </a:lnTo>
                  <a:lnTo>
                    <a:pt x="52" y="1480"/>
                  </a:lnTo>
                  <a:lnTo>
                    <a:pt x="35" y="1474"/>
                  </a:lnTo>
                  <a:lnTo>
                    <a:pt x="20" y="1462"/>
                  </a:lnTo>
                  <a:lnTo>
                    <a:pt x="9" y="1448"/>
                  </a:lnTo>
                  <a:lnTo>
                    <a:pt x="2" y="1432"/>
                  </a:lnTo>
                  <a:lnTo>
                    <a:pt x="0" y="1413"/>
                  </a:lnTo>
                  <a:lnTo>
                    <a:pt x="0" y="1238"/>
                  </a:lnTo>
                  <a:lnTo>
                    <a:pt x="2" y="1209"/>
                  </a:lnTo>
                  <a:lnTo>
                    <a:pt x="8" y="1181"/>
                  </a:lnTo>
                  <a:lnTo>
                    <a:pt x="19" y="1154"/>
                  </a:lnTo>
                  <a:lnTo>
                    <a:pt x="33" y="1130"/>
                  </a:lnTo>
                  <a:lnTo>
                    <a:pt x="51" y="1108"/>
                  </a:lnTo>
                  <a:lnTo>
                    <a:pt x="71" y="1088"/>
                  </a:lnTo>
                  <a:lnTo>
                    <a:pt x="112" y="1055"/>
                  </a:lnTo>
                  <a:lnTo>
                    <a:pt x="152" y="1026"/>
                  </a:lnTo>
                  <a:lnTo>
                    <a:pt x="192" y="997"/>
                  </a:lnTo>
                  <a:lnTo>
                    <a:pt x="231" y="971"/>
                  </a:lnTo>
                  <a:lnTo>
                    <a:pt x="269" y="947"/>
                  </a:lnTo>
                  <a:lnTo>
                    <a:pt x="304" y="925"/>
                  </a:lnTo>
                  <a:lnTo>
                    <a:pt x="337" y="906"/>
                  </a:lnTo>
                  <a:lnTo>
                    <a:pt x="367" y="889"/>
                  </a:lnTo>
                  <a:lnTo>
                    <a:pt x="393" y="874"/>
                  </a:lnTo>
                  <a:lnTo>
                    <a:pt x="417" y="863"/>
                  </a:lnTo>
                  <a:lnTo>
                    <a:pt x="417" y="685"/>
                  </a:lnTo>
                  <a:lnTo>
                    <a:pt x="398" y="663"/>
                  </a:lnTo>
                  <a:lnTo>
                    <a:pt x="384" y="639"/>
                  </a:lnTo>
                  <a:lnTo>
                    <a:pt x="373" y="612"/>
                  </a:lnTo>
                  <a:lnTo>
                    <a:pt x="367" y="585"/>
                  </a:lnTo>
                  <a:lnTo>
                    <a:pt x="364" y="556"/>
                  </a:lnTo>
                  <a:lnTo>
                    <a:pt x="364" y="301"/>
                  </a:lnTo>
                  <a:lnTo>
                    <a:pt x="368" y="256"/>
                  </a:lnTo>
                  <a:lnTo>
                    <a:pt x="378" y="214"/>
                  </a:lnTo>
                  <a:lnTo>
                    <a:pt x="392" y="174"/>
                  </a:lnTo>
                  <a:lnTo>
                    <a:pt x="413" y="137"/>
                  </a:lnTo>
                  <a:lnTo>
                    <a:pt x="439" y="103"/>
                  </a:lnTo>
                  <a:lnTo>
                    <a:pt x="468" y="74"/>
                  </a:lnTo>
                  <a:lnTo>
                    <a:pt x="502" y="49"/>
                  </a:lnTo>
                  <a:lnTo>
                    <a:pt x="539" y="29"/>
                  </a:lnTo>
                  <a:lnTo>
                    <a:pt x="579" y="13"/>
                  </a:lnTo>
                  <a:lnTo>
                    <a:pt x="621" y="3"/>
                  </a:lnTo>
                  <a:lnTo>
                    <a:pt x="665"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6" name="Freeform 156"/>
            <p:cNvSpPr/>
            <p:nvPr>
              <p:custDataLst>
                <p:tags r:id="rId28"/>
              </p:custDataLst>
            </p:nvPr>
          </p:nvSpPr>
          <p:spPr bwMode="auto">
            <a:xfrm>
              <a:off x="4743451" y="2857500"/>
              <a:ext cx="220663" cy="234950"/>
            </a:xfrm>
            <a:custGeom>
              <a:avLst/>
              <a:gdLst>
                <a:gd name="T0" fmla="*/ 765 w 1386"/>
                <a:gd name="T1" fmla="*/ 3 h 1482"/>
                <a:gd name="T2" fmla="*/ 885 w 1386"/>
                <a:gd name="T3" fmla="*/ 49 h 1482"/>
                <a:gd name="T4" fmla="*/ 974 w 1386"/>
                <a:gd name="T5" fmla="*/ 137 h 1482"/>
                <a:gd name="T6" fmla="*/ 1019 w 1386"/>
                <a:gd name="T7" fmla="*/ 256 h 1482"/>
                <a:gd name="T8" fmla="*/ 1020 w 1386"/>
                <a:gd name="T9" fmla="*/ 585 h 1482"/>
                <a:gd name="T10" fmla="*/ 988 w 1386"/>
                <a:gd name="T11" fmla="*/ 663 h 1482"/>
                <a:gd name="T12" fmla="*/ 993 w 1386"/>
                <a:gd name="T13" fmla="*/ 874 h 1482"/>
                <a:gd name="T14" fmla="*/ 1082 w 1386"/>
                <a:gd name="T15" fmla="*/ 925 h 1482"/>
                <a:gd name="T16" fmla="*/ 1194 w 1386"/>
                <a:gd name="T17" fmla="*/ 996 h 1482"/>
                <a:gd name="T18" fmla="*/ 1315 w 1386"/>
                <a:gd name="T19" fmla="*/ 1087 h 1482"/>
                <a:gd name="T20" fmla="*/ 1367 w 1386"/>
                <a:gd name="T21" fmla="*/ 1154 h 1482"/>
                <a:gd name="T22" fmla="*/ 1386 w 1386"/>
                <a:gd name="T23" fmla="*/ 1237 h 1482"/>
                <a:gd name="T24" fmla="*/ 1376 w 1386"/>
                <a:gd name="T25" fmla="*/ 1447 h 1482"/>
                <a:gd name="T26" fmla="*/ 1334 w 1386"/>
                <a:gd name="T27" fmla="*/ 1479 h 1482"/>
                <a:gd name="T28" fmla="*/ 1280 w 1386"/>
                <a:gd name="T29" fmla="*/ 1473 h 1482"/>
                <a:gd name="T30" fmla="*/ 1248 w 1386"/>
                <a:gd name="T31" fmla="*/ 1431 h 1482"/>
                <a:gd name="T32" fmla="*/ 1244 w 1386"/>
                <a:gd name="T33" fmla="*/ 1221 h 1482"/>
                <a:gd name="T34" fmla="*/ 1188 w 1386"/>
                <a:gd name="T35" fmla="*/ 1164 h 1482"/>
                <a:gd name="T36" fmla="*/ 1075 w 1386"/>
                <a:gd name="T37" fmla="*/ 1084 h 1482"/>
                <a:gd name="T38" fmla="*/ 975 w 1386"/>
                <a:gd name="T39" fmla="*/ 1023 h 1482"/>
                <a:gd name="T40" fmla="*/ 902 w 1386"/>
                <a:gd name="T41" fmla="*/ 984 h 1482"/>
                <a:gd name="T42" fmla="*/ 861 w 1386"/>
                <a:gd name="T43" fmla="*/ 960 h 1482"/>
                <a:gd name="T44" fmla="*/ 832 w 1386"/>
                <a:gd name="T45" fmla="*/ 915 h 1482"/>
                <a:gd name="T46" fmla="*/ 832 w 1386"/>
                <a:gd name="T47" fmla="*/ 633 h 1482"/>
                <a:gd name="T48" fmla="*/ 862 w 1386"/>
                <a:gd name="T49" fmla="*/ 592 h 1482"/>
                <a:gd name="T50" fmla="*/ 881 w 1386"/>
                <a:gd name="T51" fmla="*/ 555 h 1482"/>
                <a:gd name="T52" fmla="*/ 869 w 1386"/>
                <a:gd name="T53" fmla="*/ 237 h 1482"/>
                <a:gd name="T54" fmla="*/ 810 w 1386"/>
                <a:gd name="T55" fmla="*/ 166 h 1482"/>
                <a:gd name="T56" fmla="*/ 721 w 1386"/>
                <a:gd name="T57" fmla="*/ 139 h 1482"/>
                <a:gd name="T58" fmla="*/ 602 w 1386"/>
                <a:gd name="T59" fmla="*/ 152 h 1482"/>
                <a:gd name="T60" fmla="*/ 533 w 1386"/>
                <a:gd name="T61" fmla="*/ 209 h 1482"/>
                <a:gd name="T62" fmla="*/ 505 w 1386"/>
                <a:gd name="T63" fmla="*/ 300 h 1482"/>
                <a:gd name="T64" fmla="*/ 514 w 1386"/>
                <a:gd name="T65" fmla="*/ 583 h 1482"/>
                <a:gd name="T66" fmla="*/ 548 w 1386"/>
                <a:gd name="T67" fmla="*/ 618 h 1482"/>
                <a:gd name="T68" fmla="*/ 556 w 1386"/>
                <a:gd name="T69" fmla="*/ 897 h 1482"/>
                <a:gd name="T70" fmla="*/ 538 w 1386"/>
                <a:gd name="T71" fmla="*/ 948 h 1482"/>
                <a:gd name="T72" fmla="*/ 500 w 1386"/>
                <a:gd name="T73" fmla="*/ 975 h 1482"/>
                <a:gd name="T74" fmla="*/ 439 w 1386"/>
                <a:gd name="T75" fmla="*/ 1008 h 1482"/>
                <a:gd name="T76" fmla="*/ 347 w 1386"/>
                <a:gd name="T77" fmla="*/ 1061 h 1482"/>
                <a:gd name="T78" fmla="*/ 236 w 1386"/>
                <a:gd name="T79" fmla="*/ 1136 h 1482"/>
                <a:gd name="T80" fmla="*/ 149 w 1386"/>
                <a:gd name="T81" fmla="*/ 1206 h 1482"/>
                <a:gd name="T82" fmla="*/ 141 w 1386"/>
                <a:gd name="T83" fmla="*/ 1412 h 1482"/>
                <a:gd name="T84" fmla="*/ 120 w 1386"/>
                <a:gd name="T85" fmla="*/ 1461 h 1482"/>
                <a:gd name="T86" fmla="*/ 70 w 1386"/>
                <a:gd name="T87" fmla="*/ 1482 h 1482"/>
                <a:gd name="T88" fmla="*/ 20 w 1386"/>
                <a:gd name="T89" fmla="*/ 1461 h 1482"/>
                <a:gd name="T90" fmla="*/ 0 w 1386"/>
                <a:gd name="T91" fmla="*/ 1412 h 1482"/>
                <a:gd name="T92" fmla="*/ 9 w 1386"/>
                <a:gd name="T93" fmla="*/ 1180 h 1482"/>
                <a:gd name="T94" fmla="*/ 50 w 1386"/>
                <a:gd name="T95" fmla="*/ 1107 h 1482"/>
                <a:gd name="T96" fmla="*/ 152 w 1386"/>
                <a:gd name="T97" fmla="*/ 1025 h 1482"/>
                <a:gd name="T98" fmla="*/ 268 w 1386"/>
                <a:gd name="T99" fmla="*/ 946 h 1482"/>
                <a:gd name="T100" fmla="*/ 367 w 1386"/>
                <a:gd name="T101" fmla="*/ 888 h 1482"/>
                <a:gd name="T102" fmla="*/ 416 w 1386"/>
                <a:gd name="T103" fmla="*/ 684 h 1482"/>
                <a:gd name="T104" fmla="*/ 373 w 1386"/>
                <a:gd name="T105" fmla="*/ 612 h 1482"/>
                <a:gd name="T106" fmla="*/ 364 w 1386"/>
                <a:gd name="T107" fmla="*/ 300 h 1482"/>
                <a:gd name="T108" fmla="*/ 393 w 1386"/>
                <a:gd name="T109" fmla="*/ 174 h 1482"/>
                <a:gd name="T110" fmla="*/ 467 w 1386"/>
                <a:gd name="T111" fmla="*/ 74 h 1482"/>
                <a:gd name="T112" fmla="*/ 578 w 1386"/>
                <a:gd name="T113" fmla="*/ 13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6" h="1482">
                  <a:moveTo>
                    <a:pt x="666" y="0"/>
                  </a:moveTo>
                  <a:lnTo>
                    <a:pt x="721" y="0"/>
                  </a:lnTo>
                  <a:lnTo>
                    <a:pt x="765" y="3"/>
                  </a:lnTo>
                  <a:lnTo>
                    <a:pt x="808" y="13"/>
                  </a:lnTo>
                  <a:lnTo>
                    <a:pt x="848" y="28"/>
                  </a:lnTo>
                  <a:lnTo>
                    <a:pt x="885" y="49"/>
                  </a:lnTo>
                  <a:lnTo>
                    <a:pt x="919" y="74"/>
                  </a:lnTo>
                  <a:lnTo>
                    <a:pt x="948" y="103"/>
                  </a:lnTo>
                  <a:lnTo>
                    <a:pt x="974" y="137"/>
                  </a:lnTo>
                  <a:lnTo>
                    <a:pt x="994" y="174"/>
                  </a:lnTo>
                  <a:lnTo>
                    <a:pt x="1009" y="214"/>
                  </a:lnTo>
                  <a:lnTo>
                    <a:pt x="1019" y="256"/>
                  </a:lnTo>
                  <a:lnTo>
                    <a:pt x="1022" y="300"/>
                  </a:lnTo>
                  <a:lnTo>
                    <a:pt x="1022" y="555"/>
                  </a:lnTo>
                  <a:lnTo>
                    <a:pt x="1020" y="585"/>
                  </a:lnTo>
                  <a:lnTo>
                    <a:pt x="1013" y="612"/>
                  </a:lnTo>
                  <a:lnTo>
                    <a:pt x="1002" y="639"/>
                  </a:lnTo>
                  <a:lnTo>
                    <a:pt x="988" y="663"/>
                  </a:lnTo>
                  <a:lnTo>
                    <a:pt x="970" y="684"/>
                  </a:lnTo>
                  <a:lnTo>
                    <a:pt x="970" y="862"/>
                  </a:lnTo>
                  <a:lnTo>
                    <a:pt x="993" y="874"/>
                  </a:lnTo>
                  <a:lnTo>
                    <a:pt x="1019" y="888"/>
                  </a:lnTo>
                  <a:lnTo>
                    <a:pt x="1048" y="905"/>
                  </a:lnTo>
                  <a:lnTo>
                    <a:pt x="1082" y="925"/>
                  </a:lnTo>
                  <a:lnTo>
                    <a:pt x="1117" y="946"/>
                  </a:lnTo>
                  <a:lnTo>
                    <a:pt x="1155" y="970"/>
                  </a:lnTo>
                  <a:lnTo>
                    <a:pt x="1194" y="996"/>
                  </a:lnTo>
                  <a:lnTo>
                    <a:pt x="1234" y="1025"/>
                  </a:lnTo>
                  <a:lnTo>
                    <a:pt x="1275" y="1055"/>
                  </a:lnTo>
                  <a:lnTo>
                    <a:pt x="1315" y="1087"/>
                  </a:lnTo>
                  <a:lnTo>
                    <a:pt x="1336" y="1107"/>
                  </a:lnTo>
                  <a:lnTo>
                    <a:pt x="1353" y="1130"/>
                  </a:lnTo>
                  <a:lnTo>
                    <a:pt x="1367" y="1154"/>
                  </a:lnTo>
                  <a:lnTo>
                    <a:pt x="1378" y="1180"/>
                  </a:lnTo>
                  <a:lnTo>
                    <a:pt x="1384" y="1208"/>
                  </a:lnTo>
                  <a:lnTo>
                    <a:pt x="1386" y="1237"/>
                  </a:lnTo>
                  <a:lnTo>
                    <a:pt x="1386" y="1412"/>
                  </a:lnTo>
                  <a:lnTo>
                    <a:pt x="1384" y="1431"/>
                  </a:lnTo>
                  <a:lnTo>
                    <a:pt x="1376" y="1447"/>
                  </a:lnTo>
                  <a:lnTo>
                    <a:pt x="1366" y="1461"/>
                  </a:lnTo>
                  <a:lnTo>
                    <a:pt x="1351" y="1473"/>
                  </a:lnTo>
                  <a:lnTo>
                    <a:pt x="1334" y="1479"/>
                  </a:lnTo>
                  <a:lnTo>
                    <a:pt x="1316" y="1482"/>
                  </a:lnTo>
                  <a:lnTo>
                    <a:pt x="1297" y="1479"/>
                  </a:lnTo>
                  <a:lnTo>
                    <a:pt x="1280" y="1473"/>
                  </a:lnTo>
                  <a:lnTo>
                    <a:pt x="1266" y="1461"/>
                  </a:lnTo>
                  <a:lnTo>
                    <a:pt x="1255" y="1447"/>
                  </a:lnTo>
                  <a:lnTo>
                    <a:pt x="1248" y="1431"/>
                  </a:lnTo>
                  <a:lnTo>
                    <a:pt x="1246" y="1412"/>
                  </a:lnTo>
                  <a:lnTo>
                    <a:pt x="1246" y="1237"/>
                  </a:lnTo>
                  <a:lnTo>
                    <a:pt x="1244" y="1221"/>
                  </a:lnTo>
                  <a:lnTo>
                    <a:pt x="1237" y="1206"/>
                  </a:lnTo>
                  <a:lnTo>
                    <a:pt x="1227" y="1195"/>
                  </a:lnTo>
                  <a:lnTo>
                    <a:pt x="1188" y="1164"/>
                  </a:lnTo>
                  <a:lnTo>
                    <a:pt x="1150" y="1136"/>
                  </a:lnTo>
                  <a:lnTo>
                    <a:pt x="1112" y="1109"/>
                  </a:lnTo>
                  <a:lnTo>
                    <a:pt x="1075" y="1084"/>
                  </a:lnTo>
                  <a:lnTo>
                    <a:pt x="1039" y="1061"/>
                  </a:lnTo>
                  <a:lnTo>
                    <a:pt x="1006" y="1041"/>
                  </a:lnTo>
                  <a:lnTo>
                    <a:pt x="975" y="1023"/>
                  </a:lnTo>
                  <a:lnTo>
                    <a:pt x="947" y="1008"/>
                  </a:lnTo>
                  <a:lnTo>
                    <a:pt x="923" y="994"/>
                  </a:lnTo>
                  <a:lnTo>
                    <a:pt x="902" y="984"/>
                  </a:lnTo>
                  <a:lnTo>
                    <a:pt x="886" y="975"/>
                  </a:lnTo>
                  <a:lnTo>
                    <a:pt x="876" y="970"/>
                  </a:lnTo>
                  <a:lnTo>
                    <a:pt x="861" y="960"/>
                  </a:lnTo>
                  <a:lnTo>
                    <a:pt x="848" y="948"/>
                  </a:lnTo>
                  <a:lnTo>
                    <a:pt x="839" y="933"/>
                  </a:lnTo>
                  <a:lnTo>
                    <a:pt x="832" y="915"/>
                  </a:lnTo>
                  <a:lnTo>
                    <a:pt x="830" y="897"/>
                  </a:lnTo>
                  <a:lnTo>
                    <a:pt x="830" y="651"/>
                  </a:lnTo>
                  <a:lnTo>
                    <a:pt x="832" y="633"/>
                  </a:lnTo>
                  <a:lnTo>
                    <a:pt x="839" y="618"/>
                  </a:lnTo>
                  <a:lnTo>
                    <a:pt x="848" y="604"/>
                  </a:lnTo>
                  <a:lnTo>
                    <a:pt x="862" y="592"/>
                  </a:lnTo>
                  <a:lnTo>
                    <a:pt x="872" y="583"/>
                  </a:lnTo>
                  <a:lnTo>
                    <a:pt x="879" y="569"/>
                  </a:lnTo>
                  <a:lnTo>
                    <a:pt x="881" y="555"/>
                  </a:lnTo>
                  <a:lnTo>
                    <a:pt x="881" y="300"/>
                  </a:lnTo>
                  <a:lnTo>
                    <a:pt x="878" y="267"/>
                  </a:lnTo>
                  <a:lnTo>
                    <a:pt x="869" y="237"/>
                  </a:lnTo>
                  <a:lnTo>
                    <a:pt x="854" y="209"/>
                  </a:lnTo>
                  <a:lnTo>
                    <a:pt x="834" y="186"/>
                  </a:lnTo>
                  <a:lnTo>
                    <a:pt x="810" y="166"/>
                  </a:lnTo>
                  <a:lnTo>
                    <a:pt x="784" y="152"/>
                  </a:lnTo>
                  <a:lnTo>
                    <a:pt x="753" y="142"/>
                  </a:lnTo>
                  <a:lnTo>
                    <a:pt x="721" y="139"/>
                  </a:lnTo>
                  <a:lnTo>
                    <a:pt x="666" y="139"/>
                  </a:lnTo>
                  <a:lnTo>
                    <a:pt x="633" y="142"/>
                  </a:lnTo>
                  <a:lnTo>
                    <a:pt x="602" y="152"/>
                  </a:lnTo>
                  <a:lnTo>
                    <a:pt x="576" y="166"/>
                  </a:lnTo>
                  <a:lnTo>
                    <a:pt x="552" y="186"/>
                  </a:lnTo>
                  <a:lnTo>
                    <a:pt x="533" y="209"/>
                  </a:lnTo>
                  <a:lnTo>
                    <a:pt x="518" y="237"/>
                  </a:lnTo>
                  <a:lnTo>
                    <a:pt x="509" y="267"/>
                  </a:lnTo>
                  <a:lnTo>
                    <a:pt x="505" y="300"/>
                  </a:lnTo>
                  <a:lnTo>
                    <a:pt x="505" y="555"/>
                  </a:lnTo>
                  <a:lnTo>
                    <a:pt x="508" y="569"/>
                  </a:lnTo>
                  <a:lnTo>
                    <a:pt x="514" y="583"/>
                  </a:lnTo>
                  <a:lnTo>
                    <a:pt x="524" y="592"/>
                  </a:lnTo>
                  <a:lnTo>
                    <a:pt x="538" y="604"/>
                  </a:lnTo>
                  <a:lnTo>
                    <a:pt x="548" y="618"/>
                  </a:lnTo>
                  <a:lnTo>
                    <a:pt x="554" y="633"/>
                  </a:lnTo>
                  <a:lnTo>
                    <a:pt x="556" y="651"/>
                  </a:lnTo>
                  <a:lnTo>
                    <a:pt x="556" y="897"/>
                  </a:lnTo>
                  <a:lnTo>
                    <a:pt x="554" y="915"/>
                  </a:lnTo>
                  <a:lnTo>
                    <a:pt x="548" y="932"/>
                  </a:lnTo>
                  <a:lnTo>
                    <a:pt x="538" y="948"/>
                  </a:lnTo>
                  <a:lnTo>
                    <a:pt x="526" y="960"/>
                  </a:lnTo>
                  <a:lnTo>
                    <a:pt x="511" y="970"/>
                  </a:lnTo>
                  <a:lnTo>
                    <a:pt x="500" y="975"/>
                  </a:lnTo>
                  <a:lnTo>
                    <a:pt x="484" y="984"/>
                  </a:lnTo>
                  <a:lnTo>
                    <a:pt x="464" y="994"/>
                  </a:lnTo>
                  <a:lnTo>
                    <a:pt x="439" y="1008"/>
                  </a:lnTo>
                  <a:lnTo>
                    <a:pt x="412" y="1023"/>
                  </a:lnTo>
                  <a:lnTo>
                    <a:pt x="381" y="1041"/>
                  </a:lnTo>
                  <a:lnTo>
                    <a:pt x="347" y="1061"/>
                  </a:lnTo>
                  <a:lnTo>
                    <a:pt x="311" y="1084"/>
                  </a:lnTo>
                  <a:lnTo>
                    <a:pt x="274" y="1109"/>
                  </a:lnTo>
                  <a:lnTo>
                    <a:pt x="236" y="1136"/>
                  </a:lnTo>
                  <a:lnTo>
                    <a:pt x="199" y="1164"/>
                  </a:lnTo>
                  <a:lnTo>
                    <a:pt x="160" y="1195"/>
                  </a:lnTo>
                  <a:lnTo>
                    <a:pt x="149" y="1206"/>
                  </a:lnTo>
                  <a:lnTo>
                    <a:pt x="143" y="1221"/>
                  </a:lnTo>
                  <a:lnTo>
                    <a:pt x="141" y="1237"/>
                  </a:lnTo>
                  <a:lnTo>
                    <a:pt x="141" y="1412"/>
                  </a:lnTo>
                  <a:lnTo>
                    <a:pt x="138" y="1431"/>
                  </a:lnTo>
                  <a:lnTo>
                    <a:pt x="131" y="1447"/>
                  </a:lnTo>
                  <a:lnTo>
                    <a:pt x="120" y="1461"/>
                  </a:lnTo>
                  <a:lnTo>
                    <a:pt x="106" y="1473"/>
                  </a:lnTo>
                  <a:lnTo>
                    <a:pt x="89" y="1479"/>
                  </a:lnTo>
                  <a:lnTo>
                    <a:pt x="70" y="1482"/>
                  </a:lnTo>
                  <a:lnTo>
                    <a:pt x="52" y="1479"/>
                  </a:lnTo>
                  <a:lnTo>
                    <a:pt x="35" y="1473"/>
                  </a:lnTo>
                  <a:lnTo>
                    <a:pt x="20" y="1461"/>
                  </a:lnTo>
                  <a:lnTo>
                    <a:pt x="10" y="1447"/>
                  </a:lnTo>
                  <a:lnTo>
                    <a:pt x="2" y="1431"/>
                  </a:lnTo>
                  <a:lnTo>
                    <a:pt x="0" y="1412"/>
                  </a:lnTo>
                  <a:lnTo>
                    <a:pt x="0" y="1237"/>
                  </a:lnTo>
                  <a:lnTo>
                    <a:pt x="2" y="1208"/>
                  </a:lnTo>
                  <a:lnTo>
                    <a:pt x="9" y="1180"/>
                  </a:lnTo>
                  <a:lnTo>
                    <a:pt x="18" y="1153"/>
                  </a:lnTo>
                  <a:lnTo>
                    <a:pt x="33" y="1129"/>
                  </a:lnTo>
                  <a:lnTo>
                    <a:pt x="50" y="1107"/>
                  </a:lnTo>
                  <a:lnTo>
                    <a:pt x="71" y="1087"/>
                  </a:lnTo>
                  <a:lnTo>
                    <a:pt x="111" y="1054"/>
                  </a:lnTo>
                  <a:lnTo>
                    <a:pt x="152" y="1025"/>
                  </a:lnTo>
                  <a:lnTo>
                    <a:pt x="192" y="996"/>
                  </a:lnTo>
                  <a:lnTo>
                    <a:pt x="231" y="970"/>
                  </a:lnTo>
                  <a:lnTo>
                    <a:pt x="268" y="946"/>
                  </a:lnTo>
                  <a:lnTo>
                    <a:pt x="304" y="924"/>
                  </a:lnTo>
                  <a:lnTo>
                    <a:pt x="338" y="905"/>
                  </a:lnTo>
                  <a:lnTo>
                    <a:pt x="367" y="888"/>
                  </a:lnTo>
                  <a:lnTo>
                    <a:pt x="394" y="873"/>
                  </a:lnTo>
                  <a:lnTo>
                    <a:pt x="416" y="862"/>
                  </a:lnTo>
                  <a:lnTo>
                    <a:pt x="416" y="684"/>
                  </a:lnTo>
                  <a:lnTo>
                    <a:pt x="398" y="663"/>
                  </a:lnTo>
                  <a:lnTo>
                    <a:pt x="383" y="639"/>
                  </a:lnTo>
                  <a:lnTo>
                    <a:pt x="373" y="612"/>
                  </a:lnTo>
                  <a:lnTo>
                    <a:pt x="366" y="585"/>
                  </a:lnTo>
                  <a:lnTo>
                    <a:pt x="364" y="555"/>
                  </a:lnTo>
                  <a:lnTo>
                    <a:pt x="364" y="300"/>
                  </a:lnTo>
                  <a:lnTo>
                    <a:pt x="367" y="256"/>
                  </a:lnTo>
                  <a:lnTo>
                    <a:pt x="377" y="214"/>
                  </a:lnTo>
                  <a:lnTo>
                    <a:pt x="393" y="174"/>
                  </a:lnTo>
                  <a:lnTo>
                    <a:pt x="413" y="137"/>
                  </a:lnTo>
                  <a:lnTo>
                    <a:pt x="438" y="103"/>
                  </a:lnTo>
                  <a:lnTo>
                    <a:pt x="467" y="74"/>
                  </a:lnTo>
                  <a:lnTo>
                    <a:pt x="501" y="49"/>
                  </a:lnTo>
                  <a:lnTo>
                    <a:pt x="538" y="28"/>
                  </a:lnTo>
                  <a:lnTo>
                    <a:pt x="578" y="13"/>
                  </a:lnTo>
                  <a:lnTo>
                    <a:pt x="621" y="3"/>
                  </a:lnTo>
                  <a:lnTo>
                    <a:pt x="666"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27" name="矩形 26"/>
          <p:cNvSpPr/>
          <p:nvPr>
            <p:custDataLst>
              <p:tags r:id="rId13"/>
            </p:custDataLst>
          </p:nvPr>
        </p:nvSpPr>
        <p:spPr>
          <a:xfrm>
            <a:off x="6921082" y="4086192"/>
            <a:ext cx="1608881" cy="2152893"/>
          </a:xfrm>
          <a:prstGeom prst="rect">
            <a:avLst/>
          </a:prstGeom>
          <a:solidFill>
            <a:schemeClr val="bg1"/>
          </a:solidFill>
          <a:ln>
            <a:noFill/>
          </a:ln>
          <a:effectLst>
            <a:outerShdw blurRad="1524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custDataLst>
              <p:tags r:id="rId14"/>
            </p:custDataLst>
          </p:nvPr>
        </p:nvSpPr>
        <p:spPr>
          <a:xfrm>
            <a:off x="6952649" y="5229395"/>
            <a:ext cx="1545747" cy="530860"/>
          </a:xfrm>
          <a:prstGeom prst="rect">
            <a:avLst/>
          </a:prstGeom>
          <a:noFill/>
        </p:spPr>
        <p:txBody>
          <a:bodyPr wrap="square" rtlCol="0">
            <a:spAutoFit/>
          </a:bodyPr>
          <a:lstStyle/>
          <a:p>
            <a:pPr algn="ctr">
              <a:lnSpc>
                <a:spcPct val="130000"/>
              </a:lnSpc>
            </a:pPr>
            <a:r>
              <a:rPr kumimoji="1" lang="zh-CN" altLang="en-US" sz="1100" dirty="0">
                <a:solidFill>
                  <a:schemeClr val="bg1">
                    <a:lumMod val="50000"/>
                  </a:schemeClr>
                </a:solidFill>
                <a:latin typeface="+mn-ea"/>
                <a:cs typeface="+mn-ea"/>
                <a:sym typeface="+mn-lt"/>
              </a:rPr>
              <a:t>为后续的集成测试打下基础容</a:t>
            </a:r>
          </a:p>
        </p:txBody>
      </p:sp>
      <p:sp>
        <p:nvSpPr>
          <p:cNvPr id="29" name="文本框 28"/>
          <p:cNvSpPr txBox="1"/>
          <p:nvPr>
            <p:custDataLst>
              <p:tags r:id="rId15"/>
            </p:custDataLst>
          </p:nvPr>
        </p:nvSpPr>
        <p:spPr>
          <a:xfrm>
            <a:off x="7130741" y="4880180"/>
            <a:ext cx="1189562" cy="306705"/>
          </a:xfrm>
          <a:prstGeom prst="rect">
            <a:avLst/>
          </a:prstGeom>
          <a:noFill/>
        </p:spPr>
        <p:txBody>
          <a:bodyPr wrap="square" rtlCol="0">
            <a:spAutoFit/>
          </a:bodyPr>
          <a:lstStyle/>
          <a:p>
            <a:pPr algn="dist"/>
            <a:r>
              <a:rPr kumimoji="1" lang="zh-CN" altLang="en-US" sz="1400" dirty="0">
                <a:solidFill>
                  <a:srgbClr val="000928"/>
                </a:solidFill>
                <a:latin typeface="+mn-ea"/>
                <a:cs typeface="+mn-ea"/>
                <a:sym typeface="+mn-lt"/>
              </a:rPr>
              <a:t>测试目标</a:t>
            </a:r>
            <a:r>
              <a:rPr kumimoji="1" lang="en-US" altLang="zh-CN" sz="1400" dirty="0">
                <a:solidFill>
                  <a:srgbClr val="000928"/>
                </a:solidFill>
                <a:latin typeface="+mn-ea"/>
                <a:cs typeface="+mn-ea"/>
                <a:sym typeface="+mn-lt"/>
              </a:rPr>
              <a:t>4</a:t>
            </a:r>
          </a:p>
        </p:txBody>
      </p:sp>
      <p:grpSp>
        <p:nvGrpSpPr>
          <p:cNvPr id="30" name="Group 111"/>
          <p:cNvGrpSpPr/>
          <p:nvPr>
            <p:custDataLst>
              <p:tags r:id="rId16"/>
            </p:custDataLst>
          </p:nvPr>
        </p:nvGrpSpPr>
        <p:grpSpPr>
          <a:xfrm>
            <a:off x="7514872" y="4359644"/>
            <a:ext cx="444450" cy="443173"/>
            <a:chOff x="8153400" y="2690813"/>
            <a:chExt cx="552450" cy="550862"/>
          </a:xfrm>
          <a:solidFill>
            <a:srgbClr val="000928"/>
          </a:solidFill>
        </p:grpSpPr>
        <p:sp>
          <p:nvSpPr>
            <p:cNvPr id="31" name="Freeform 123"/>
            <p:cNvSpPr/>
            <p:nvPr>
              <p:custDataLst>
                <p:tags r:id="rId23"/>
              </p:custDataLst>
            </p:nvPr>
          </p:nvSpPr>
          <p:spPr bwMode="auto">
            <a:xfrm>
              <a:off x="8315325" y="2835275"/>
              <a:ext cx="228600" cy="239712"/>
            </a:xfrm>
            <a:custGeom>
              <a:avLst/>
              <a:gdLst>
                <a:gd name="T0" fmla="*/ 803 w 1447"/>
                <a:gd name="T1" fmla="*/ 4 h 1516"/>
                <a:gd name="T2" fmla="*/ 937 w 1447"/>
                <a:gd name="T3" fmla="*/ 47 h 1516"/>
                <a:gd name="T4" fmla="*/ 1045 w 1447"/>
                <a:gd name="T5" fmla="*/ 131 h 1516"/>
                <a:gd name="T6" fmla="*/ 1117 w 1447"/>
                <a:gd name="T7" fmla="*/ 249 h 1516"/>
                <a:gd name="T8" fmla="*/ 1143 w 1447"/>
                <a:gd name="T9" fmla="*/ 388 h 1516"/>
                <a:gd name="T10" fmla="*/ 1134 w 1447"/>
                <a:gd name="T11" fmla="*/ 803 h 1516"/>
                <a:gd name="T12" fmla="*/ 1093 w 1447"/>
                <a:gd name="T13" fmla="*/ 884 h 1516"/>
                <a:gd name="T14" fmla="*/ 1095 w 1447"/>
                <a:gd name="T15" fmla="*/ 1191 h 1516"/>
                <a:gd name="T16" fmla="*/ 1188 w 1447"/>
                <a:gd name="T17" fmla="*/ 1242 h 1516"/>
                <a:gd name="T18" fmla="*/ 1308 w 1447"/>
                <a:gd name="T19" fmla="*/ 1315 h 1516"/>
                <a:gd name="T20" fmla="*/ 1418 w 1447"/>
                <a:gd name="T21" fmla="*/ 1388 h 1516"/>
                <a:gd name="T22" fmla="*/ 1447 w 1447"/>
                <a:gd name="T23" fmla="*/ 1434 h 1516"/>
                <a:gd name="T24" fmla="*/ 1435 w 1447"/>
                <a:gd name="T25" fmla="*/ 1486 h 1516"/>
                <a:gd name="T26" fmla="*/ 1394 w 1447"/>
                <a:gd name="T27" fmla="*/ 1513 h 1516"/>
                <a:gd name="T28" fmla="*/ 1349 w 1447"/>
                <a:gd name="T29" fmla="*/ 1510 h 1516"/>
                <a:gd name="T30" fmla="*/ 1233 w 1447"/>
                <a:gd name="T31" fmla="*/ 1433 h 1516"/>
                <a:gd name="T32" fmla="*/ 1119 w 1447"/>
                <a:gd name="T33" fmla="*/ 1364 h 1516"/>
                <a:gd name="T34" fmla="*/ 1032 w 1447"/>
                <a:gd name="T35" fmla="*/ 1316 h 1516"/>
                <a:gd name="T36" fmla="*/ 980 w 1447"/>
                <a:gd name="T37" fmla="*/ 1290 h 1516"/>
                <a:gd name="T38" fmla="*/ 941 w 1447"/>
                <a:gd name="T39" fmla="*/ 1250 h 1516"/>
                <a:gd name="T40" fmla="*/ 932 w 1447"/>
                <a:gd name="T41" fmla="*/ 872 h 1516"/>
                <a:gd name="T42" fmla="*/ 950 w 1447"/>
                <a:gd name="T43" fmla="*/ 826 h 1516"/>
                <a:gd name="T44" fmla="*/ 993 w 1447"/>
                <a:gd name="T45" fmla="*/ 783 h 1516"/>
                <a:gd name="T46" fmla="*/ 1003 w 1447"/>
                <a:gd name="T47" fmla="*/ 388 h 1516"/>
                <a:gd name="T48" fmla="*/ 975 w 1447"/>
                <a:gd name="T49" fmla="*/ 275 h 1516"/>
                <a:gd name="T50" fmla="*/ 902 w 1447"/>
                <a:gd name="T51" fmla="*/ 189 h 1516"/>
                <a:gd name="T52" fmla="*/ 796 w 1447"/>
                <a:gd name="T53" fmla="*/ 144 h 1516"/>
                <a:gd name="T54" fmla="*/ 640 w 1447"/>
                <a:gd name="T55" fmla="*/ 144 h 1516"/>
                <a:gd name="T56" fmla="*/ 533 w 1447"/>
                <a:gd name="T57" fmla="*/ 189 h 1516"/>
                <a:gd name="T58" fmla="*/ 459 w 1447"/>
                <a:gd name="T59" fmla="*/ 275 h 1516"/>
                <a:gd name="T60" fmla="*/ 432 w 1447"/>
                <a:gd name="T61" fmla="*/ 388 h 1516"/>
                <a:gd name="T62" fmla="*/ 442 w 1447"/>
                <a:gd name="T63" fmla="*/ 783 h 1516"/>
                <a:gd name="T64" fmla="*/ 485 w 1447"/>
                <a:gd name="T65" fmla="*/ 826 h 1516"/>
                <a:gd name="T66" fmla="*/ 503 w 1447"/>
                <a:gd name="T67" fmla="*/ 872 h 1516"/>
                <a:gd name="T68" fmla="*/ 494 w 1447"/>
                <a:gd name="T69" fmla="*/ 1250 h 1516"/>
                <a:gd name="T70" fmla="*/ 454 w 1447"/>
                <a:gd name="T71" fmla="*/ 1290 h 1516"/>
                <a:gd name="T72" fmla="*/ 400 w 1447"/>
                <a:gd name="T73" fmla="*/ 1317 h 1516"/>
                <a:gd name="T74" fmla="*/ 311 w 1447"/>
                <a:gd name="T75" fmla="*/ 1366 h 1516"/>
                <a:gd name="T76" fmla="*/ 196 w 1447"/>
                <a:gd name="T77" fmla="*/ 1436 h 1516"/>
                <a:gd name="T78" fmla="*/ 93 w 1447"/>
                <a:gd name="T79" fmla="*/ 1502 h 1516"/>
                <a:gd name="T80" fmla="*/ 41 w 1447"/>
                <a:gd name="T81" fmla="*/ 1500 h 1516"/>
                <a:gd name="T82" fmla="*/ 3 w 1447"/>
                <a:gd name="T83" fmla="*/ 1459 h 1516"/>
                <a:gd name="T84" fmla="*/ 6 w 1447"/>
                <a:gd name="T85" fmla="*/ 1406 h 1516"/>
                <a:gd name="T86" fmla="*/ 75 w 1447"/>
                <a:gd name="T87" fmla="*/ 1346 h 1516"/>
                <a:gd name="T88" fmla="*/ 205 w 1447"/>
                <a:gd name="T89" fmla="*/ 1265 h 1516"/>
                <a:gd name="T90" fmla="*/ 310 w 1447"/>
                <a:gd name="T91" fmla="*/ 1206 h 1516"/>
                <a:gd name="T92" fmla="*/ 361 w 1447"/>
                <a:gd name="T93" fmla="*/ 907 h 1516"/>
                <a:gd name="T94" fmla="*/ 302 w 1447"/>
                <a:gd name="T95" fmla="*/ 814 h 1516"/>
                <a:gd name="T96" fmla="*/ 291 w 1447"/>
                <a:gd name="T97" fmla="*/ 388 h 1516"/>
                <a:gd name="T98" fmla="*/ 316 w 1447"/>
                <a:gd name="T99" fmla="*/ 249 h 1516"/>
                <a:gd name="T100" fmla="*/ 389 w 1447"/>
                <a:gd name="T101" fmla="*/ 131 h 1516"/>
                <a:gd name="T102" fmla="*/ 496 w 1447"/>
                <a:gd name="T103" fmla="*/ 47 h 1516"/>
                <a:gd name="T104" fmla="*/ 630 w 1447"/>
                <a:gd name="T105" fmla="*/ 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7" h="1516">
                  <a:moveTo>
                    <a:pt x="679" y="0"/>
                  </a:moveTo>
                  <a:lnTo>
                    <a:pt x="755" y="0"/>
                  </a:lnTo>
                  <a:lnTo>
                    <a:pt x="803" y="4"/>
                  </a:lnTo>
                  <a:lnTo>
                    <a:pt x="851" y="13"/>
                  </a:lnTo>
                  <a:lnTo>
                    <a:pt x="895" y="27"/>
                  </a:lnTo>
                  <a:lnTo>
                    <a:pt x="937" y="47"/>
                  </a:lnTo>
                  <a:lnTo>
                    <a:pt x="976" y="70"/>
                  </a:lnTo>
                  <a:lnTo>
                    <a:pt x="1013" y="98"/>
                  </a:lnTo>
                  <a:lnTo>
                    <a:pt x="1045" y="131"/>
                  </a:lnTo>
                  <a:lnTo>
                    <a:pt x="1073" y="166"/>
                  </a:lnTo>
                  <a:lnTo>
                    <a:pt x="1097" y="206"/>
                  </a:lnTo>
                  <a:lnTo>
                    <a:pt x="1117" y="249"/>
                  </a:lnTo>
                  <a:lnTo>
                    <a:pt x="1131" y="293"/>
                  </a:lnTo>
                  <a:lnTo>
                    <a:pt x="1139" y="340"/>
                  </a:lnTo>
                  <a:lnTo>
                    <a:pt x="1143" y="388"/>
                  </a:lnTo>
                  <a:lnTo>
                    <a:pt x="1143" y="741"/>
                  </a:lnTo>
                  <a:lnTo>
                    <a:pt x="1141" y="772"/>
                  </a:lnTo>
                  <a:lnTo>
                    <a:pt x="1134" y="803"/>
                  </a:lnTo>
                  <a:lnTo>
                    <a:pt x="1125" y="831"/>
                  </a:lnTo>
                  <a:lnTo>
                    <a:pt x="1110" y="858"/>
                  </a:lnTo>
                  <a:lnTo>
                    <a:pt x="1093" y="884"/>
                  </a:lnTo>
                  <a:lnTo>
                    <a:pt x="1072" y="907"/>
                  </a:lnTo>
                  <a:lnTo>
                    <a:pt x="1072" y="1179"/>
                  </a:lnTo>
                  <a:lnTo>
                    <a:pt x="1095" y="1191"/>
                  </a:lnTo>
                  <a:lnTo>
                    <a:pt x="1123" y="1205"/>
                  </a:lnTo>
                  <a:lnTo>
                    <a:pt x="1153" y="1222"/>
                  </a:lnTo>
                  <a:lnTo>
                    <a:pt x="1188" y="1242"/>
                  </a:lnTo>
                  <a:lnTo>
                    <a:pt x="1226" y="1264"/>
                  </a:lnTo>
                  <a:lnTo>
                    <a:pt x="1266" y="1288"/>
                  </a:lnTo>
                  <a:lnTo>
                    <a:pt x="1308" y="1315"/>
                  </a:lnTo>
                  <a:lnTo>
                    <a:pt x="1353" y="1343"/>
                  </a:lnTo>
                  <a:lnTo>
                    <a:pt x="1385" y="1365"/>
                  </a:lnTo>
                  <a:lnTo>
                    <a:pt x="1418" y="1388"/>
                  </a:lnTo>
                  <a:lnTo>
                    <a:pt x="1432" y="1401"/>
                  </a:lnTo>
                  <a:lnTo>
                    <a:pt x="1441" y="1417"/>
                  </a:lnTo>
                  <a:lnTo>
                    <a:pt x="1447" y="1434"/>
                  </a:lnTo>
                  <a:lnTo>
                    <a:pt x="1447" y="1451"/>
                  </a:lnTo>
                  <a:lnTo>
                    <a:pt x="1444" y="1469"/>
                  </a:lnTo>
                  <a:lnTo>
                    <a:pt x="1435" y="1486"/>
                  </a:lnTo>
                  <a:lnTo>
                    <a:pt x="1423" y="1499"/>
                  </a:lnTo>
                  <a:lnTo>
                    <a:pt x="1409" y="1508"/>
                  </a:lnTo>
                  <a:lnTo>
                    <a:pt x="1394" y="1513"/>
                  </a:lnTo>
                  <a:lnTo>
                    <a:pt x="1378" y="1516"/>
                  </a:lnTo>
                  <a:lnTo>
                    <a:pt x="1363" y="1515"/>
                  </a:lnTo>
                  <a:lnTo>
                    <a:pt x="1349" y="1510"/>
                  </a:lnTo>
                  <a:lnTo>
                    <a:pt x="1337" y="1503"/>
                  </a:lnTo>
                  <a:lnTo>
                    <a:pt x="1276" y="1460"/>
                  </a:lnTo>
                  <a:lnTo>
                    <a:pt x="1233" y="1433"/>
                  </a:lnTo>
                  <a:lnTo>
                    <a:pt x="1193" y="1408"/>
                  </a:lnTo>
                  <a:lnTo>
                    <a:pt x="1155" y="1385"/>
                  </a:lnTo>
                  <a:lnTo>
                    <a:pt x="1119" y="1364"/>
                  </a:lnTo>
                  <a:lnTo>
                    <a:pt x="1087" y="1345"/>
                  </a:lnTo>
                  <a:lnTo>
                    <a:pt x="1058" y="1329"/>
                  </a:lnTo>
                  <a:lnTo>
                    <a:pt x="1032" y="1316"/>
                  </a:lnTo>
                  <a:lnTo>
                    <a:pt x="1010" y="1304"/>
                  </a:lnTo>
                  <a:lnTo>
                    <a:pt x="993" y="1296"/>
                  </a:lnTo>
                  <a:lnTo>
                    <a:pt x="980" y="1290"/>
                  </a:lnTo>
                  <a:lnTo>
                    <a:pt x="964" y="1279"/>
                  </a:lnTo>
                  <a:lnTo>
                    <a:pt x="951" y="1265"/>
                  </a:lnTo>
                  <a:lnTo>
                    <a:pt x="941" y="1250"/>
                  </a:lnTo>
                  <a:lnTo>
                    <a:pt x="934" y="1232"/>
                  </a:lnTo>
                  <a:lnTo>
                    <a:pt x="932" y="1213"/>
                  </a:lnTo>
                  <a:lnTo>
                    <a:pt x="932" y="872"/>
                  </a:lnTo>
                  <a:lnTo>
                    <a:pt x="934" y="855"/>
                  </a:lnTo>
                  <a:lnTo>
                    <a:pt x="940" y="839"/>
                  </a:lnTo>
                  <a:lnTo>
                    <a:pt x="950" y="826"/>
                  </a:lnTo>
                  <a:lnTo>
                    <a:pt x="963" y="814"/>
                  </a:lnTo>
                  <a:lnTo>
                    <a:pt x="980" y="801"/>
                  </a:lnTo>
                  <a:lnTo>
                    <a:pt x="993" y="783"/>
                  </a:lnTo>
                  <a:lnTo>
                    <a:pt x="1000" y="763"/>
                  </a:lnTo>
                  <a:lnTo>
                    <a:pt x="1003" y="741"/>
                  </a:lnTo>
                  <a:lnTo>
                    <a:pt x="1003" y="388"/>
                  </a:lnTo>
                  <a:lnTo>
                    <a:pt x="1000" y="348"/>
                  </a:lnTo>
                  <a:lnTo>
                    <a:pt x="991" y="311"/>
                  </a:lnTo>
                  <a:lnTo>
                    <a:pt x="975" y="275"/>
                  </a:lnTo>
                  <a:lnTo>
                    <a:pt x="955" y="242"/>
                  </a:lnTo>
                  <a:lnTo>
                    <a:pt x="931" y="214"/>
                  </a:lnTo>
                  <a:lnTo>
                    <a:pt x="902" y="189"/>
                  </a:lnTo>
                  <a:lnTo>
                    <a:pt x="870" y="169"/>
                  </a:lnTo>
                  <a:lnTo>
                    <a:pt x="834" y="154"/>
                  </a:lnTo>
                  <a:lnTo>
                    <a:pt x="796" y="144"/>
                  </a:lnTo>
                  <a:lnTo>
                    <a:pt x="756" y="141"/>
                  </a:lnTo>
                  <a:lnTo>
                    <a:pt x="680" y="141"/>
                  </a:lnTo>
                  <a:lnTo>
                    <a:pt x="640" y="144"/>
                  </a:lnTo>
                  <a:lnTo>
                    <a:pt x="601" y="154"/>
                  </a:lnTo>
                  <a:lnTo>
                    <a:pt x="566" y="169"/>
                  </a:lnTo>
                  <a:lnTo>
                    <a:pt x="533" y="189"/>
                  </a:lnTo>
                  <a:lnTo>
                    <a:pt x="505" y="213"/>
                  </a:lnTo>
                  <a:lnTo>
                    <a:pt x="479" y="242"/>
                  </a:lnTo>
                  <a:lnTo>
                    <a:pt x="459" y="275"/>
                  </a:lnTo>
                  <a:lnTo>
                    <a:pt x="445" y="310"/>
                  </a:lnTo>
                  <a:lnTo>
                    <a:pt x="435" y="348"/>
                  </a:lnTo>
                  <a:lnTo>
                    <a:pt x="432" y="388"/>
                  </a:lnTo>
                  <a:lnTo>
                    <a:pt x="432" y="741"/>
                  </a:lnTo>
                  <a:lnTo>
                    <a:pt x="434" y="763"/>
                  </a:lnTo>
                  <a:lnTo>
                    <a:pt x="442" y="783"/>
                  </a:lnTo>
                  <a:lnTo>
                    <a:pt x="454" y="801"/>
                  </a:lnTo>
                  <a:lnTo>
                    <a:pt x="471" y="814"/>
                  </a:lnTo>
                  <a:lnTo>
                    <a:pt x="485" y="826"/>
                  </a:lnTo>
                  <a:lnTo>
                    <a:pt x="494" y="839"/>
                  </a:lnTo>
                  <a:lnTo>
                    <a:pt x="500" y="855"/>
                  </a:lnTo>
                  <a:lnTo>
                    <a:pt x="503" y="872"/>
                  </a:lnTo>
                  <a:lnTo>
                    <a:pt x="503" y="1213"/>
                  </a:lnTo>
                  <a:lnTo>
                    <a:pt x="500" y="1232"/>
                  </a:lnTo>
                  <a:lnTo>
                    <a:pt x="494" y="1250"/>
                  </a:lnTo>
                  <a:lnTo>
                    <a:pt x="484" y="1265"/>
                  </a:lnTo>
                  <a:lnTo>
                    <a:pt x="470" y="1279"/>
                  </a:lnTo>
                  <a:lnTo>
                    <a:pt x="454" y="1290"/>
                  </a:lnTo>
                  <a:lnTo>
                    <a:pt x="440" y="1296"/>
                  </a:lnTo>
                  <a:lnTo>
                    <a:pt x="422" y="1305"/>
                  </a:lnTo>
                  <a:lnTo>
                    <a:pt x="400" y="1317"/>
                  </a:lnTo>
                  <a:lnTo>
                    <a:pt x="374" y="1331"/>
                  </a:lnTo>
                  <a:lnTo>
                    <a:pt x="344" y="1347"/>
                  </a:lnTo>
                  <a:lnTo>
                    <a:pt x="311" y="1366"/>
                  </a:lnTo>
                  <a:lnTo>
                    <a:pt x="275" y="1387"/>
                  </a:lnTo>
                  <a:lnTo>
                    <a:pt x="237" y="1410"/>
                  </a:lnTo>
                  <a:lnTo>
                    <a:pt x="196" y="1436"/>
                  </a:lnTo>
                  <a:lnTo>
                    <a:pt x="153" y="1463"/>
                  </a:lnTo>
                  <a:lnTo>
                    <a:pt x="110" y="1492"/>
                  </a:lnTo>
                  <a:lnTo>
                    <a:pt x="93" y="1502"/>
                  </a:lnTo>
                  <a:lnTo>
                    <a:pt x="75" y="1505"/>
                  </a:lnTo>
                  <a:lnTo>
                    <a:pt x="58" y="1505"/>
                  </a:lnTo>
                  <a:lnTo>
                    <a:pt x="41" y="1500"/>
                  </a:lnTo>
                  <a:lnTo>
                    <a:pt x="25" y="1489"/>
                  </a:lnTo>
                  <a:lnTo>
                    <a:pt x="12" y="1476"/>
                  </a:lnTo>
                  <a:lnTo>
                    <a:pt x="3" y="1459"/>
                  </a:lnTo>
                  <a:lnTo>
                    <a:pt x="0" y="1441"/>
                  </a:lnTo>
                  <a:lnTo>
                    <a:pt x="1" y="1423"/>
                  </a:lnTo>
                  <a:lnTo>
                    <a:pt x="6" y="1406"/>
                  </a:lnTo>
                  <a:lnTo>
                    <a:pt x="15" y="1390"/>
                  </a:lnTo>
                  <a:lnTo>
                    <a:pt x="29" y="1378"/>
                  </a:lnTo>
                  <a:lnTo>
                    <a:pt x="75" y="1346"/>
                  </a:lnTo>
                  <a:lnTo>
                    <a:pt x="121" y="1317"/>
                  </a:lnTo>
                  <a:lnTo>
                    <a:pt x="164" y="1291"/>
                  </a:lnTo>
                  <a:lnTo>
                    <a:pt x="205" y="1265"/>
                  </a:lnTo>
                  <a:lnTo>
                    <a:pt x="243" y="1243"/>
                  </a:lnTo>
                  <a:lnTo>
                    <a:pt x="278" y="1223"/>
                  </a:lnTo>
                  <a:lnTo>
                    <a:pt x="310" y="1206"/>
                  </a:lnTo>
                  <a:lnTo>
                    <a:pt x="338" y="1192"/>
                  </a:lnTo>
                  <a:lnTo>
                    <a:pt x="361" y="1179"/>
                  </a:lnTo>
                  <a:lnTo>
                    <a:pt x="361" y="907"/>
                  </a:lnTo>
                  <a:lnTo>
                    <a:pt x="337" y="878"/>
                  </a:lnTo>
                  <a:lnTo>
                    <a:pt x="317" y="848"/>
                  </a:lnTo>
                  <a:lnTo>
                    <a:pt x="302" y="814"/>
                  </a:lnTo>
                  <a:lnTo>
                    <a:pt x="293" y="778"/>
                  </a:lnTo>
                  <a:lnTo>
                    <a:pt x="291" y="741"/>
                  </a:lnTo>
                  <a:lnTo>
                    <a:pt x="291" y="388"/>
                  </a:lnTo>
                  <a:lnTo>
                    <a:pt x="293" y="340"/>
                  </a:lnTo>
                  <a:lnTo>
                    <a:pt x="302" y="293"/>
                  </a:lnTo>
                  <a:lnTo>
                    <a:pt x="316" y="249"/>
                  </a:lnTo>
                  <a:lnTo>
                    <a:pt x="336" y="206"/>
                  </a:lnTo>
                  <a:lnTo>
                    <a:pt x="360" y="166"/>
                  </a:lnTo>
                  <a:lnTo>
                    <a:pt x="389" y="131"/>
                  </a:lnTo>
                  <a:lnTo>
                    <a:pt x="420" y="98"/>
                  </a:lnTo>
                  <a:lnTo>
                    <a:pt x="456" y="70"/>
                  </a:lnTo>
                  <a:lnTo>
                    <a:pt x="496" y="47"/>
                  </a:lnTo>
                  <a:lnTo>
                    <a:pt x="538" y="27"/>
                  </a:lnTo>
                  <a:lnTo>
                    <a:pt x="583" y="13"/>
                  </a:lnTo>
                  <a:lnTo>
                    <a:pt x="630" y="4"/>
                  </a:lnTo>
                  <a:lnTo>
                    <a:pt x="679"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2" name="Freeform 124"/>
            <p:cNvSpPr>
              <a:spLocks noEditPoints="1"/>
            </p:cNvSpPr>
            <p:nvPr>
              <p:custDataLst>
                <p:tags r:id="rId24"/>
              </p:custDataLst>
            </p:nvPr>
          </p:nvSpPr>
          <p:spPr bwMode="auto">
            <a:xfrm>
              <a:off x="8153400" y="2690813"/>
              <a:ext cx="552450" cy="550862"/>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grpFill/>
            <a:ln w="0">
              <a:noFill/>
              <a:prstDash val="solid"/>
              <a:round/>
            </a:ln>
          </p:spPr>
          <p:txBody>
            <a:bodyPr vert="horz" wrap="square" lIns="91440" tIns="45720" rIns="91440" bIns="45720" numCol="1" anchor="t" anchorCtr="0" compatLnSpc="1"/>
            <a:lstStyle/>
            <a:p>
              <a:endParaRPr lang="en-US" sz="1400">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33" name="矩形 32"/>
          <p:cNvSpPr/>
          <p:nvPr>
            <p:custDataLst>
              <p:tags r:id="rId17"/>
            </p:custDataLst>
          </p:nvPr>
        </p:nvSpPr>
        <p:spPr>
          <a:xfrm>
            <a:off x="9697085" y="4120515"/>
            <a:ext cx="1868170" cy="1995805"/>
          </a:xfrm>
          <a:prstGeom prst="rect">
            <a:avLst/>
          </a:prstGeom>
          <a:solidFill>
            <a:srgbClr val="000928"/>
          </a:solidFill>
          <a:ln>
            <a:noFill/>
          </a:ln>
          <a:effectLst>
            <a:outerShdw blurRad="190500" sx="106000" sy="106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custDataLst>
              <p:tags r:id="rId18"/>
            </p:custDataLst>
          </p:nvPr>
        </p:nvSpPr>
        <p:spPr>
          <a:xfrm>
            <a:off x="10057121" y="5366237"/>
            <a:ext cx="1189562" cy="306705"/>
          </a:xfrm>
          <a:prstGeom prst="rect">
            <a:avLst/>
          </a:prstGeom>
          <a:noFill/>
        </p:spPr>
        <p:txBody>
          <a:bodyPr wrap="square" rtlCol="0">
            <a:spAutoFit/>
          </a:bodyPr>
          <a:lstStyle/>
          <a:p>
            <a:pPr algn="dist"/>
            <a:r>
              <a:rPr kumimoji="1" lang="zh-CN" altLang="en-US" sz="1400" dirty="0">
                <a:solidFill>
                  <a:schemeClr val="bg1"/>
                </a:solidFill>
                <a:latin typeface="+mn-ea"/>
                <a:cs typeface="+mn-ea"/>
                <a:sym typeface="+mn-lt"/>
              </a:rPr>
              <a:t>测试目标</a:t>
            </a:r>
          </a:p>
        </p:txBody>
      </p:sp>
      <p:grpSp>
        <p:nvGrpSpPr>
          <p:cNvPr id="36" name="Group 114"/>
          <p:cNvGrpSpPr/>
          <p:nvPr>
            <p:custDataLst>
              <p:tags r:id="rId19"/>
            </p:custDataLst>
          </p:nvPr>
        </p:nvGrpSpPr>
        <p:grpSpPr>
          <a:xfrm>
            <a:off x="10374090" y="4457911"/>
            <a:ext cx="555625" cy="555625"/>
            <a:chOff x="654050" y="1917700"/>
            <a:chExt cx="555625" cy="555625"/>
          </a:xfrm>
          <a:solidFill>
            <a:schemeClr val="bg1"/>
          </a:solidFill>
        </p:grpSpPr>
        <p:sp>
          <p:nvSpPr>
            <p:cNvPr id="37" name="Freeform 81"/>
            <p:cNvSpPr>
              <a:spLocks noEditPoints="1"/>
            </p:cNvSpPr>
            <p:nvPr>
              <p:custDataLst>
                <p:tags r:id="rId20"/>
              </p:custDataLst>
            </p:nvPr>
          </p:nvSpPr>
          <p:spPr bwMode="auto">
            <a:xfrm>
              <a:off x="654050" y="1917700"/>
              <a:ext cx="555625" cy="555625"/>
            </a:xfrm>
            <a:custGeom>
              <a:avLst/>
              <a:gdLst>
                <a:gd name="T0" fmla="*/ 181 w 3504"/>
                <a:gd name="T1" fmla="*/ 3034 h 3504"/>
                <a:gd name="T2" fmla="*/ 181 w 3504"/>
                <a:gd name="T3" fmla="*/ 3188 h 3504"/>
                <a:gd name="T4" fmla="*/ 286 w 3504"/>
                <a:gd name="T5" fmla="*/ 3310 h 3504"/>
                <a:gd name="T6" fmla="*/ 440 w 3504"/>
                <a:gd name="T7" fmla="*/ 3332 h 3504"/>
                <a:gd name="T8" fmla="*/ 963 w 3504"/>
                <a:gd name="T9" fmla="*/ 2862 h 3504"/>
                <a:gd name="T10" fmla="*/ 1219 w 3504"/>
                <a:gd name="T11" fmla="*/ 2604 h 3504"/>
                <a:gd name="T12" fmla="*/ 1999 w 3504"/>
                <a:gd name="T13" fmla="*/ 193 h 3504"/>
                <a:gd name="T14" fmla="*/ 1640 w 3504"/>
                <a:gd name="T15" fmla="*/ 342 h 3504"/>
                <a:gd name="T16" fmla="*/ 1351 w 3504"/>
                <a:gd name="T17" fmla="*/ 611 h 3504"/>
                <a:gd name="T18" fmla="*/ 1177 w 3504"/>
                <a:gd name="T19" fmla="*/ 959 h 3504"/>
                <a:gd name="T20" fmla="*/ 1135 w 3504"/>
                <a:gd name="T21" fmla="*/ 1349 h 3504"/>
                <a:gd name="T22" fmla="*/ 1232 w 3504"/>
                <a:gd name="T23" fmla="*/ 1728 h 3504"/>
                <a:gd name="T24" fmla="*/ 1455 w 3504"/>
                <a:gd name="T25" fmla="*/ 2049 h 3504"/>
                <a:gd name="T26" fmla="*/ 1776 w 3504"/>
                <a:gd name="T27" fmla="*/ 2272 h 3504"/>
                <a:gd name="T28" fmla="*/ 2155 w 3504"/>
                <a:gd name="T29" fmla="*/ 2369 h 3504"/>
                <a:gd name="T30" fmla="*/ 2545 w 3504"/>
                <a:gd name="T31" fmla="*/ 2327 h 3504"/>
                <a:gd name="T32" fmla="*/ 2893 w 3504"/>
                <a:gd name="T33" fmla="*/ 2153 h 3504"/>
                <a:gd name="T34" fmla="*/ 3159 w 3504"/>
                <a:gd name="T35" fmla="*/ 1868 h 3504"/>
                <a:gd name="T36" fmla="*/ 3306 w 3504"/>
                <a:gd name="T37" fmla="*/ 1526 h 3504"/>
                <a:gd name="T38" fmla="*/ 3330 w 3504"/>
                <a:gd name="T39" fmla="*/ 1160 h 3504"/>
                <a:gd name="T40" fmla="*/ 3232 w 3504"/>
                <a:gd name="T41" fmla="*/ 803 h 3504"/>
                <a:gd name="T42" fmla="*/ 3013 w 3504"/>
                <a:gd name="T43" fmla="*/ 491 h 3504"/>
                <a:gd name="T44" fmla="*/ 2692 w 3504"/>
                <a:gd name="T45" fmla="*/ 267 h 3504"/>
                <a:gd name="T46" fmla="*/ 2314 w 3504"/>
                <a:gd name="T47" fmla="*/ 171 h 3504"/>
                <a:gd name="T48" fmla="*/ 2484 w 3504"/>
                <a:gd name="T49" fmla="*/ 25 h 3504"/>
                <a:gd name="T50" fmla="*/ 2868 w 3504"/>
                <a:gd name="T51" fmla="*/ 170 h 3504"/>
                <a:gd name="T52" fmla="*/ 3189 w 3504"/>
                <a:gd name="T53" fmla="*/ 434 h 3504"/>
                <a:gd name="T54" fmla="*/ 3407 w 3504"/>
                <a:gd name="T55" fmla="*/ 784 h 3504"/>
                <a:gd name="T56" fmla="*/ 3500 w 3504"/>
                <a:gd name="T57" fmla="*/ 1185 h 3504"/>
                <a:gd name="T58" fmla="*/ 3460 w 3504"/>
                <a:gd name="T59" fmla="*/ 1600 h 3504"/>
                <a:gd name="T60" fmla="*/ 3291 w 3504"/>
                <a:gd name="T61" fmla="*/ 1973 h 3504"/>
                <a:gd name="T62" fmla="*/ 3006 w 3504"/>
                <a:gd name="T63" fmla="*/ 2278 h 3504"/>
                <a:gd name="T64" fmla="*/ 2643 w 3504"/>
                <a:gd name="T65" fmla="*/ 2472 h 3504"/>
                <a:gd name="T66" fmla="*/ 2235 w 3504"/>
                <a:gd name="T67" fmla="*/ 2539 h 3504"/>
                <a:gd name="T68" fmla="*/ 1825 w 3504"/>
                <a:gd name="T69" fmla="*/ 2471 h 3504"/>
                <a:gd name="T70" fmla="*/ 1463 w 3504"/>
                <a:gd name="T71" fmla="*/ 2278 h 3504"/>
                <a:gd name="T72" fmla="*/ 1417 w 3504"/>
                <a:gd name="T73" fmla="*/ 2578 h 3504"/>
                <a:gd name="T74" fmla="*/ 1397 w 3504"/>
                <a:gd name="T75" fmla="*/ 2664 h 3504"/>
                <a:gd name="T76" fmla="*/ 520 w 3504"/>
                <a:gd name="T77" fmla="*/ 3483 h 3504"/>
                <a:gd name="T78" fmla="*/ 307 w 3504"/>
                <a:gd name="T79" fmla="*/ 3494 h 3504"/>
                <a:gd name="T80" fmla="*/ 115 w 3504"/>
                <a:gd name="T81" fmla="*/ 3389 h 3504"/>
                <a:gd name="T82" fmla="*/ 10 w 3504"/>
                <a:gd name="T83" fmla="*/ 3197 h 3504"/>
                <a:gd name="T84" fmla="*/ 21 w 3504"/>
                <a:gd name="T85" fmla="*/ 2984 h 3504"/>
                <a:gd name="T86" fmla="*/ 840 w 3504"/>
                <a:gd name="T87" fmla="*/ 2107 h 3504"/>
                <a:gd name="T88" fmla="*/ 941 w 3504"/>
                <a:gd name="T89" fmla="*/ 2095 h 3504"/>
                <a:gd name="T90" fmla="*/ 1179 w 3504"/>
                <a:gd name="T91" fmla="*/ 1973 h 3504"/>
                <a:gd name="T92" fmla="*/ 1008 w 3504"/>
                <a:gd name="T93" fmla="*/ 1600 h 3504"/>
                <a:gd name="T94" fmla="*/ 968 w 3504"/>
                <a:gd name="T95" fmla="*/ 1185 h 3504"/>
                <a:gd name="T96" fmla="*/ 1062 w 3504"/>
                <a:gd name="T97" fmla="*/ 784 h 3504"/>
                <a:gd name="T98" fmla="*/ 1280 w 3504"/>
                <a:gd name="T99" fmla="*/ 434 h 3504"/>
                <a:gd name="T100" fmla="*/ 1601 w 3504"/>
                <a:gd name="T101" fmla="*/ 170 h 3504"/>
                <a:gd name="T102" fmla="*/ 1985 w 3504"/>
                <a:gd name="T103" fmla="*/ 25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04" h="3504">
                  <a:moveTo>
                    <a:pt x="642" y="2541"/>
                  </a:moveTo>
                  <a:lnTo>
                    <a:pt x="233" y="2951"/>
                  </a:lnTo>
                  <a:lnTo>
                    <a:pt x="212" y="2976"/>
                  </a:lnTo>
                  <a:lnTo>
                    <a:pt x="194" y="3004"/>
                  </a:lnTo>
                  <a:lnTo>
                    <a:pt x="181" y="3034"/>
                  </a:lnTo>
                  <a:lnTo>
                    <a:pt x="172" y="3064"/>
                  </a:lnTo>
                  <a:lnTo>
                    <a:pt x="168" y="3096"/>
                  </a:lnTo>
                  <a:lnTo>
                    <a:pt x="168" y="3126"/>
                  </a:lnTo>
                  <a:lnTo>
                    <a:pt x="172" y="3158"/>
                  </a:lnTo>
                  <a:lnTo>
                    <a:pt x="181" y="3188"/>
                  </a:lnTo>
                  <a:lnTo>
                    <a:pt x="194" y="3218"/>
                  </a:lnTo>
                  <a:lnTo>
                    <a:pt x="212" y="3246"/>
                  </a:lnTo>
                  <a:lnTo>
                    <a:pt x="233" y="3271"/>
                  </a:lnTo>
                  <a:lnTo>
                    <a:pt x="258" y="3292"/>
                  </a:lnTo>
                  <a:lnTo>
                    <a:pt x="286" y="3310"/>
                  </a:lnTo>
                  <a:lnTo>
                    <a:pt x="316" y="3323"/>
                  </a:lnTo>
                  <a:lnTo>
                    <a:pt x="346" y="3332"/>
                  </a:lnTo>
                  <a:lnTo>
                    <a:pt x="378" y="3336"/>
                  </a:lnTo>
                  <a:lnTo>
                    <a:pt x="408" y="3336"/>
                  </a:lnTo>
                  <a:lnTo>
                    <a:pt x="440" y="3332"/>
                  </a:lnTo>
                  <a:lnTo>
                    <a:pt x="470" y="3323"/>
                  </a:lnTo>
                  <a:lnTo>
                    <a:pt x="500" y="3310"/>
                  </a:lnTo>
                  <a:lnTo>
                    <a:pt x="528" y="3292"/>
                  </a:lnTo>
                  <a:lnTo>
                    <a:pt x="553" y="3271"/>
                  </a:lnTo>
                  <a:lnTo>
                    <a:pt x="963" y="2862"/>
                  </a:lnTo>
                  <a:lnTo>
                    <a:pt x="642" y="2541"/>
                  </a:lnTo>
                  <a:close/>
                  <a:moveTo>
                    <a:pt x="900" y="2285"/>
                  </a:moveTo>
                  <a:lnTo>
                    <a:pt x="762" y="2423"/>
                  </a:lnTo>
                  <a:lnTo>
                    <a:pt x="1081" y="2742"/>
                  </a:lnTo>
                  <a:lnTo>
                    <a:pt x="1219" y="2604"/>
                  </a:lnTo>
                  <a:lnTo>
                    <a:pt x="900" y="2285"/>
                  </a:lnTo>
                  <a:close/>
                  <a:moveTo>
                    <a:pt x="2235" y="168"/>
                  </a:moveTo>
                  <a:lnTo>
                    <a:pt x="2155" y="171"/>
                  </a:lnTo>
                  <a:lnTo>
                    <a:pt x="2076" y="179"/>
                  </a:lnTo>
                  <a:lnTo>
                    <a:pt x="1999" y="193"/>
                  </a:lnTo>
                  <a:lnTo>
                    <a:pt x="1923" y="213"/>
                  </a:lnTo>
                  <a:lnTo>
                    <a:pt x="1849" y="238"/>
                  </a:lnTo>
                  <a:lnTo>
                    <a:pt x="1776" y="267"/>
                  </a:lnTo>
                  <a:lnTo>
                    <a:pt x="1707" y="301"/>
                  </a:lnTo>
                  <a:lnTo>
                    <a:pt x="1640" y="342"/>
                  </a:lnTo>
                  <a:lnTo>
                    <a:pt x="1575" y="386"/>
                  </a:lnTo>
                  <a:lnTo>
                    <a:pt x="1514" y="436"/>
                  </a:lnTo>
                  <a:lnTo>
                    <a:pt x="1455" y="491"/>
                  </a:lnTo>
                  <a:lnTo>
                    <a:pt x="1401" y="549"/>
                  </a:lnTo>
                  <a:lnTo>
                    <a:pt x="1351" y="611"/>
                  </a:lnTo>
                  <a:lnTo>
                    <a:pt x="1306" y="676"/>
                  </a:lnTo>
                  <a:lnTo>
                    <a:pt x="1267" y="743"/>
                  </a:lnTo>
                  <a:lnTo>
                    <a:pt x="1232" y="812"/>
                  </a:lnTo>
                  <a:lnTo>
                    <a:pt x="1202" y="884"/>
                  </a:lnTo>
                  <a:lnTo>
                    <a:pt x="1177" y="959"/>
                  </a:lnTo>
                  <a:lnTo>
                    <a:pt x="1157" y="1034"/>
                  </a:lnTo>
                  <a:lnTo>
                    <a:pt x="1143" y="1112"/>
                  </a:lnTo>
                  <a:lnTo>
                    <a:pt x="1135" y="1190"/>
                  </a:lnTo>
                  <a:lnTo>
                    <a:pt x="1133" y="1269"/>
                  </a:lnTo>
                  <a:lnTo>
                    <a:pt x="1135" y="1349"/>
                  </a:lnTo>
                  <a:lnTo>
                    <a:pt x="1143" y="1428"/>
                  </a:lnTo>
                  <a:lnTo>
                    <a:pt x="1157" y="1505"/>
                  </a:lnTo>
                  <a:lnTo>
                    <a:pt x="1177" y="1581"/>
                  </a:lnTo>
                  <a:lnTo>
                    <a:pt x="1202" y="1655"/>
                  </a:lnTo>
                  <a:lnTo>
                    <a:pt x="1232" y="1728"/>
                  </a:lnTo>
                  <a:lnTo>
                    <a:pt x="1267" y="1797"/>
                  </a:lnTo>
                  <a:lnTo>
                    <a:pt x="1306" y="1864"/>
                  </a:lnTo>
                  <a:lnTo>
                    <a:pt x="1351" y="1929"/>
                  </a:lnTo>
                  <a:lnTo>
                    <a:pt x="1401" y="1990"/>
                  </a:lnTo>
                  <a:lnTo>
                    <a:pt x="1455" y="2049"/>
                  </a:lnTo>
                  <a:lnTo>
                    <a:pt x="1514" y="2103"/>
                  </a:lnTo>
                  <a:lnTo>
                    <a:pt x="1575" y="2153"/>
                  </a:lnTo>
                  <a:lnTo>
                    <a:pt x="1640" y="2198"/>
                  </a:lnTo>
                  <a:lnTo>
                    <a:pt x="1707" y="2237"/>
                  </a:lnTo>
                  <a:lnTo>
                    <a:pt x="1776" y="2272"/>
                  </a:lnTo>
                  <a:lnTo>
                    <a:pt x="1849" y="2302"/>
                  </a:lnTo>
                  <a:lnTo>
                    <a:pt x="1923" y="2327"/>
                  </a:lnTo>
                  <a:lnTo>
                    <a:pt x="1999" y="2347"/>
                  </a:lnTo>
                  <a:lnTo>
                    <a:pt x="2076" y="2361"/>
                  </a:lnTo>
                  <a:lnTo>
                    <a:pt x="2155" y="2369"/>
                  </a:lnTo>
                  <a:lnTo>
                    <a:pt x="2235" y="2371"/>
                  </a:lnTo>
                  <a:lnTo>
                    <a:pt x="2314" y="2369"/>
                  </a:lnTo>
                  <a:lnTo>
                    <a:pt x="2392" y="2361"/>
                  </a:lnTo>
                  <a:lnTo>
                    <a:pt x="2470" y="2347"/>
                  </a:lnTo>
                  <a:lnTo>
                    <a:pt x="2545" y="2327"/>
                  </a:lnTo>
                  <a:lnTo>
                    <a:pt x="2620" y="2302"/>
                  </a:lnTo>
                  <a:lnTo>
                    <a:pt x="2692" y="2272"/>
                  </a:lnTo>
                  <a:lnTo>
                    <a:pt x="2761" y="2237"/>
                  </a:lnTo>
                  <a:lnTo>
                    <a:pt x="2828" y="2198"/>
                  </a:lnTo>
                  <a:lnTo>
                    <a:pt x="2893" y="2153"/>
                  </a:lnTo>
                  <a:lnTo>
                    <a:pt x="2955" y="2103"/>
                  </a:lnTo>
                  <a:lnTo>
                    <a:pt x="3013" y="2049"/>
                  </a:lnTo>
                  <a:lnTo>
                    <a:pt x="3066" y="1992"/>
                  </a:lnTo>
                  <a:lnTo>
                    <a:pt x="3115" y="1931"/>
                  </a:lnTo>
                  <a:lnTo>
                    <a:pt x="3159" y="1868"/>
                  </a:lnTo>
                  <a:lnTo>
                    <a:pt x="3198" y="1803"/>
                  </a:lnTo>
                  <a:lnTo>
                    <a:pt x="3232" y="1736"/>
                  </a:lnTo>
                  <a:lnTo>
                    <a:pt x="3262" y="1667"/>
                  </a:lnTo>
                  <a:lnTo>
                    <a:pt x="3286" y="1597"/>
                  </a:lnTo>
                  <a:lnTo>
                    <a:pt x="3306" y="1526"/>
                  </a:lnTo>
                  <a:lnTo>
                    <a:pt x="3320" y="1453"/>
                  </a:lnTo>
                  <a:lnTo>
                    <a:pt x="3330" y="1380"/>
                  </a:lnTo>
                  <a:lnTo>
                    <a:pt x="3335" y="1307"/>
                  </a:lnTo>
                  <a:lnTo>
                    <a:pt x="3335" y="1233"/>
                  </a:lnTo>
                  <a:lnTo>
                    <a:pt x="3330" y="1160"/>
                  </a:lnTo>
                  <a:lnTo>
                    <a:pt x="3320" y="1086"/>
                  </a:lnTo>
                  <a:lnTo>
                    <a:pt x="3306" y="1014"/>
                  </a:lnTo>
                  <a:lnTo>
                    <a:pt x="3286" y="943"/>
                  </a:lnTo>
                  <a:lnTo>
                    <a:pt x="3262" y="873"/>
                  </a:lnTo>
                  <a:lnTo>
                    <a:pt x="3232" y="803"/>
                  </a:lnTo>
                  <a:lnTo>
                    <a:pt x="3198" y="736"/>
                  </a:lnTo>
                  <a:lnTo>
                    <a:pt x="3159" y="672"/>
                  </a:lnTo>
                  <a:lnTo>
                    <a:pt x="3115" y="609"/>
                  </a:lnTo>
                  <a:lnTo>
                    <a:pt x="3066" y="548"/>
                  </a:lnTo>
                  <a:lnTo>
                    <a:pt x="3013" y="491"/>
                  </a:lnTo>
                  <a:lnTo>
                    <a:pt x="2955" y="436"/>
                  </a:lnTo>
                  <a:lnTo>
                    <a:pt x="2893" y="386"/>
                  </a:lnTo>
                  <a:lnTo>
                    <a:pt x="2828" y="342"/>
                  </a:lnTo>
                  <a:lnTo>
                    <a:pt x="2761" y="301"/>
                  </a:lnTo>
                  <a:lnTo>
                    <a:pt x="2692" y="267"/>
                  </a:lnTo>
                  <a:lnTo>
                    <a:pt x="2620" y="238"/>
                  </a:lnTo>
                  <a:lnTo>
                    <a:pt x="2545" y="213"/>
                  </a:lnTo>
                  <a:lnTo>
                    <a:pt x="2470" y="193"/>
                  </a:lnTo>
                  <a:lnTo>
                    <a:pt x="2392" y="179"/>
                  </a:lnTo>
                  <a:lnTo>
                    <a:pt x="2314" y="171"/>
                  </a:lnTo>
                  <a:lnTo>
                    <a:pt x="2235" y="168"/>
                  </a:lnTo>
                  <a:close/>
                  <a:moveTo>
                    <a:pt x="2235" y="0"/>
                  </a:moveTo>
                  <a:lnTo>
                    <a:pt x="2319" y="4"/>
                  </a:lnTo>
                  <a:lnTo>
                    <a:pt x="2402" y="12"/>
                  </a:lnTo>
                  <a:lnTo>
                    <a:pt x="2484" y="25"/>
                  </a:lnTo>
                  <a:lnTo>
                    <a:pt x="2564" y="44"/>
                  </a:lnTo>
                  <a:lnTo>
                    <a:pt x="2643" y="67"/>
                  </a:lnTo>
                  <a:lnTo>
                    <a:pt x="2720" y="97"/>
                  </a:lnTo>
                  <a:lnTo>
                    <a:pt x="2795" y="131"/>
                  </a:lnTo>
                  <a:lnTo>
                    <a:pt x="2868" y="170"/>
                  </a:lnTo>
                  <a:lnTo>
                    <a:pt x="2938" y="213"/>
                  </a:lnTo>
                  <a:lnTo>
                    <a:pt x="3006" y="262"/>
                  </a:lnTo>
                  <a:lnTo>
                    <a:pt x="3070" y="315"/>
                  </a:lnTo>
                  <a:lnTo>
                    <a:pt x="3131" y="373"/>
                  </a:lnTo>
                  <a:lnTo>
                    <a:pt x="3189" y="434"/>
                  </a:lnTo>
                  <a:lnTo>
                    <a:pt x="3242" y="498"/>
                  </a:lnTo>
                  <a:lnTo>
                    <a:pt x="3291" y="566"/>
                  </a:lnTo>
                  <a:lnTo>
                    <a:pt x="3335" y="636"/>
                  </a:lnTo>
                  <a:lnTo>
                    <a:pt x="3373" y="709"/>
                  </a:lnTo>
                  <a:lnTo>
                    <a:pt x="3407" y="784"/>
                  </a:lnTo>
                  <a:lnTo>
                    <a:pt x="3437" y="861"/>
                  </a:lnTo>
                  <a:lnTo>
                    <a:pt x="3460" y="940"/>
                  </a:lnTo>
                  <a:lnTo>
                    <a:pt x="3479" y="1020"/>
                  </a:lnTo>
                  <a:lnTo>
                    <a:pt x="3492" y="1102"/>
                  </a:lnTo>
                  <a:lnTo>
                    <a:pt x="3500" y="1185"/>
                  </a:lnTo>
                  <a:lnTo>
                    <a:pt x="3504" y="1269"/>
                  </a:lnTo>
                  <a:lnTo>
                    <a:pt x="3500" y="1354"/>
                  </a:lnTo>
                  <a:lnTo>
                    <a:pt x="3492" y="1437"/>
                  </a:lnTo>
                  <a:lnTo>
                    <a:pt x="3479" y="1519"/>
                  </a:lnTo>
                  <a:lnTo>
                    <a:pt x="3460" y="1600"/>
                  </a:lnTo>
                  <a:lnTo>
                    <a:pt x="3437" y="1679"/>
                  </a:lnTo>
                  <a:lnTo>
                    <a:pt x="3407" y="1755"/>
                  </a:lnTo>
                  <a:lnTo>
                    <a:pt x="3373" y="1831"/>
                  </a:lnTo>
                  <a:lnTo>
                    <a:pt x="3335" y="1903"/>
                  </a:lnTo>
                  <a:lnTo>
                    <a:pt x="3291" y="1973"/>
                  </a:lnTo>
                  <a:lnTo>
                    <a:pt x="3242" y="2040"/>
                  </a:lnTo>
                  <a:lnTo>
                    <a:pt x="3189" y="2105"/>
                  </a:lnTo>
                  <a:lnTo>
                    <a:pt x="3131" y="2167"/>
                  </a:lnTo>
                  <a:lnTo>
                    <a:pt x="3070" y="2224"/>
                  </a:lnTo>
                  <a:lnTo>
                    <a:pt x="3006" y="2278"/>
                  </a:lnTo>
                  <a:lnTo>
                    <a:pt x="2938" y="2327"/>
                  </a:lnTo>
                  <a:lnTo>
                    <a:pt x="2868" y="2370"/>
                  </a:lnTo>
                  <a:lnTo>
                    <a:pt x="2795" y="2408"/>
                  </a:lnTo>
                  <a:lnTo>
                    <a:pt x="2720" y="2442"/>
                  </a:lnTo>
                  <a:lnTo>
                    <a:pt x="2643" y="2472"/>
                  </a:lnTo>
                  <a:lnTo>
                    <a:pt x="2564" y="2496"/>
                  </a:lnTo>
                  <a:lnTo>
                    <a:pt x="2484" y="2515"/>
                  </a:lnTo>
                  <a:lnTo>
                    <a:pt x="2402" y="2528"/>
                  </a:lnTo>
                  <a:lnTo>
                    <a:pt x="2319" y="2536"/>
                  </a:lnTo>
                  <a:lnTo>
                    <a:pt x="2235" y="2539"/>
                  </a:lnTo>
                  <a:lnTo>
                    <a:pt x="2150" y="2536"/>
                  </a:lnTo>
                  <a:lnTo>
                    <a:pt x="2067" y="2528"/>
                  </a:lnTo>
                  <a:lnTo>
                    <a:pt x="1985" y="2515"/>
                  </a:lnTo>
                  <a:lnTo>
                    <a:pt x="1904" y="2496"/>
                  </a:lnTo>
                  <a:lnTo>
                    <a:pt x="1825" y="2471"/>
                  </a:lnTo>
                  <a:lnTo>
                    <a:pt x="1748" y="2442"/>
                  </a:lnTo>
                  <a:lnTo>
                    <a:pt x="1673" y="2408"/>
                  </a:lnTo>
                  <a:lnTo>
                    <a:pt x="1601" y="2370"/>
                  </a:lnTo>
                  <a:lnTo>
                    <a:pt x="1531" y="2325"/>
                  </a:lnTo>
                  <a:lnTo>
                    <a:pt x="1463" y="2278"/>
                  </a:lnTo>
                  <a:lnTo>
                    <a:pt x="1398" y="2224"/>
                  </a:lnTo>
                  <a:lnTo>
                    <a:pt x="1237" y="2386"/>
                  </a:lnTo>
                  <a:lnTo>
                    <a:pt x="1397" y="2546"/>
                  </a:lnTo>
                  <a:lnTo>
                    <a:pt x="1408" y="2561"/>
                  </a:lnTo>
                  <a:lnTo>
                    <a:pt x="1417" y="2578"/>
                  </a:lnTo>
                  <a:lnTo>
                    <a:pt x="1420" y="2596"/>
                  </a:lnTo>
                  <a:lnTo>
                    <a:pt x="1420" y="2614"/>
                  </a:lnTo>
                  <a:lnTo>
                    <a:pt x="1417" y="2632"/>
                  </a:lnTo>
                  <a:lnTo>
                    <a:pt x="1408" y="2649"/>
                  </a:lnTo>
                  <a:lnTo>
                    <a:pt x="1397" y="2664"/>
                  </a:lnTo>
                  <a:lnTo>
                    <a:pt x="671" y="3389"/>
                  </a:lnTo>
                  <a:lnTo>
                    <a:pt x="637" y="3420"/>
                  </a:lnTo>
                  <a:lnTo>
                    <a:pt x="600" y="3446"/>
                  </a:lnTo>
                  <a:lnTo>
                    <a:pt x="561" y="3467"/>
                  </a:lnTo>
                  <a:lnTo>
                    <a:pt x="520" y="3483"/>
                  </a:lnTo>
                  <a:lnTo>
                    <a:pt x="479" y="3494"/>
                  </a:lnTo>
                  <a:lnTo>
                    <a:pt x="436" y="3502"/>
                  </a:lnTo>
                  <a:lnTo>
                    <a:pt x="392" y="3504"/>
                  </a:lnTo>
                  <a:lnTo>
                    <a:pt x="350" y="3502"/>
                  </a:lnTo>
                  <a:lnTo>
                    <a:pt x="307" y="3494"/>
                  </a:lnTo>
                  <a:lnTo>
                    <a:pt x="266" y="3483"/>
                  </a:lnTo>
                  <a:lnTo>
                    <a:pt x="224" y="3467"/>
                  </a:lnTo>
                  <a:lnTo>
                    <a:pt x="186" y="3446"/>
                  </a:lnTo>
                  <a:lnTo>
                    <a:pt x="149" y="3420"/>
                  </a:lnTo>
                  <a:lnTo>
                    <a:pt x="115" y="3389"/>
                  </a:lnTo>
                  <a:lnTo>
                    <a:pt x="84" y="3355"/>
                  </a:lnTo>
                  <a:lnTo>
                    <a:pt x="59" y="3318"/>
                  </a:lnTo>
                  <a:lnTo>
                    <a:pt x="37" y="3280"/>
                  </a:lnTo>
                  <a:lnTo>
                    <a:pt x="21" y="3238"/>
                  </a:lnTo>
                  <a:lnTo>
                    <a:pt x="10" y="3197"/>
                  </a:lnTo>
                  <a:lnTo>
                    <a:pt x="2" y="3154"/>
                  </a:lnTo>
                  <a:lnTo>
                    <a:pt x="0" y="3112"/>
                  </a:lnTo>
                  <a:lnTo>
                    <a:pt x="2" y="3068"/>
                  </a:lnTo>
                  <a:lnTo>
                    <a:pt x="10" y="3025"/>
                  </a:lnTo>
                  <a:lnTo>
                    <a:pt x="21" y="2984"/>
                  </a:lnTo>
                  <a:lnTo>
                    <a:pt x="37" y="2943"/>
                  </a:lnTo>
                  <a:lnTo>
                    <a:pt x="59" y="2904"/>
                  </a:lnTo>
                  <a:lnTo>
                    <a:pt x="84" y="2867"/>
                  </a:lnTo>
                  <a:lnTo>
                    <a:pt x="115" y="2833"/>
                  </a:lnTo>
                  <a:lnTo>
                    <a:pt x="840" y="2107"/>
                  </a:lnTo>
                  <a:lnTo>
                    <a:pt x="857" y="2095"/>
                  </a:lnTo>
                  <a:lnTo>
                    <a:pt x="878" y="2086"/>
                  </a:lnTo>
                  <a:lnTo>
                    <a:pt x="900" y="2083"/>
                  </a:lnTo>
                  <a:lnTo>
                    <a:pt x="921" y="2086"/>
                  </a:lnTo>
                  <a:lnTo>
                    <a:pt x="941" y="2095"/>
                  </a:lnTo>
                  <a:lnTo>
                    <a:pt x="958" y="2107"/>
                  </a:lnTo>
                  <a:lnTo>
                    <a:pt x="1118" y="2267"/>
                  </a:lnTo>
                  <a:lnTo>
                    <a:pt x="1280" y="2106"/>
                  </a:lnTo>
                  <a:lnTo>
                    <a:pt x="1226" y="2042"/>
                  </a:lnTo>
                  <a:lnTo>
                    <a:pt x="1179" y="1973"/>
                  </a:lnTo>
                  <a:lnTo>
                    <a:pt x="1134" y="1903"/>
                  </a:lnTo>
                  <a:lnTo>
                    <a:pt x="1096" y="1831"/>
                  </a:lnTo>
                  <a:lnTo>
                    <a:pt x="1062" y="1756"/>
                  </a:lnTo>
                  <a:lnTo>
                    <a:pt x="1033" y="1679"/>
                  </a:lnTo>
                  <a:lnTo>
                    <a:pt x="1008" y="1600"/>
                  </a:lnTo>
                  <a:lnTo>
                    <a:pt x="989" y="1519"/>
                  </a:lnTo>
                  <a:lnTo>
                    <a:pt x="976" y="1437"/>
                  </a:lnTo>
                  <a:lnTo>
                    <a:pt x="968" y="1354"/>
                  </a:lnTo>
                  <a:lnTo>
                    <a:pt x="965" y="1269"/>
                  </a:lnTo>
                  <a:lnTo>
                    <a:pt x="968" y="1185"/>
                  </a:lnTo>
                  <a:lnTo>
                    <a:pt x="976" y="1102"/>
                  </a:lnTo>
                  <a:lnTo>
                    <a:pt x="989" y="1020"/>
                  </a:lnTo>
                  <a:lnTo>
                    <a:pt x="1008" y="940"/>
                  </a:lnTo>
                  <a:lnTo>
                    <a:pt x="1032" y="861"/>
                  </a:lnTo>
                  <a:lnTo>
                    <a:pt x="1062" y="784"/>
                  </a:lnTo>
                  <a:lnTo>
                    <a:pt x="1096" y="709"/>
                  </a:lnTo>
                  <a:lnTo>
                    <a:pt x="1134" y="636"/>
                  </a:lnTo>
                  <a:lnTo>
                    <a:pt x="1177" y="566"/>
                  </a:lnTo>
                  <a:lnTo>
                    <a:pt x="1226" y="498"/>
                  </a:lnTo>
                  <a:lnTo>
                    <a:pt x="1280" y="434"/>
                  </a:lnTo>
                  <a:lnTo>
                    <a:pt x="1337" y="373"/>
                  </a:lnTo>
                  <a:lnTo>
                    <a:pt x="1399" y="315"/>
                  </a:lnTo>
                  <a:lnTo>
                    <a:pt x="1464" y="262"/>
                  </a:lnTo>
                  <a:lnTo>
                    <a:pt x="1531" y="213"/>
                  </a:lnTo>
                  <a:lnTo>
                    <a:pt x="1601" y="170"/>
                  </a:lnTo>
                  <a:lnTo>
                    <a:pt x="1673" y="131"/>
                  </a:lnTo>
                  <a:lnTo>
                    <a:pt x="1749" y="97"/>
                  </a:lnTo>
                  <a:lnTo>
                    <a:pt x="1825" y="67"/>
                  </a:lnTo>
                  <a:lnTo>
                    <a:pt x="1904" y="44"/>
                  </a:lnTo>
                  <a:lnTo>
                    <a:pt x="1985" y="25"/>
                  </a:lnTo>
                  <a:lnTo>
                    <a:pt x="2067" y="12"/>
                  </a:lnTo>
                  <a:lnTo>
                    <a:pt x="2150" y="4"/>
                  </a:lnTo>
                  <a:lnTo>
                    <a:pt x="2235"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8" name="Freeform 82"/>
            <p:cNvSpPr>
              <a:spLocks noEditPoints="1"/>
            </p:cNvSpPr>
            <p:nvPr>
              <p:custDataLst>
                <p:tags r:id="rId21"/>
              </p:custDataLst>
            </p:nvPr>
          </p:nvSpPr>
          <p:spPr bwMode="auto">
            <a:xfrm>
              <a:off x="869950" y="1979613"/>
              <a:ext cx="277813" cy="277812"/>
            </a:xfrm>
            <a:custGeom>
              <a:avLst/>
              <a:gdLst>
                <a:gd name="T0" fmla="*/ 756 w 1754"/>
                <a:gd name="T1" fmla="*/ 177 h 1753"/>
                <a:gd name="T2" fmla="*/ 582 w 1754"/>
                <a:gd name="T3" fmla="*/ 232 h 1753"/>
                <a:gd name="T4" fmla="*/ 424 w 1754"/>
                <a:gd name="T5" fmla="*/ 332 h 1753"/>
                <a:gd name="T6" fmla="*/ 295 w 1754"/>
                <a:gd name="T7" fmla="*/ 471 h 1753"/>
                <a:gd name="T8" fmla="*/ 210 w 1754"/>
                <a:gd name="T9" fmla="*/ 634 h 1753"/>
                <a:gd name="T10" fmla="*/ 170 w 1754"/>
                <a:gd name="T11" fmla="*/ 815 h 1753"/>
                <a:gd name="T12" fmla="*/ 179 w 1754"/>
                <a:gd name="T13" fmla="*/ 1001 h 1753"/>
                <a:gd name="T14" fmla="*/ 233 w 1754"/>
                <a:gd name="T15" fmla="*/ 1176 h 1753"/>
                <a:gd name="T16" fmla="*/ 333 w 1754"/>
                <a:gd name="T17" fmla="*/ 1333 h 1753"/>
                <a:gd name="T18" fmla="*/ 474 w 1754"/>
                <a:gd name="T19" fmla="*/ 1460 h 1753"/>
                <a:gd name="T20" fmla="*/ 638 w 1754"/>
                <a:gd name="T21" fmla="*/ 1545 h 1753"/>
                <a:gd name="T22" fmla="*/ 817 w 1754"/>
                <a:gd name="T23" fmla="*/ 1584 h 1753"/>
                <a:gd name="T24" fmla="*/ 998 w 1754"/>
                <a:gd name="T25" fmla="*/ 1576 h 1753"/>
                <a:gd name="T26" fmla="*/ 1172 w 1754"/>
                <a:gd name="T27" fmla="*/ 1522 h 1753"/>
                <a:gd name="T28" fmla="*/ 1331 w 1754"/>
                <a:gd name="T29" fmla="*/ 1422 h 1753"/>
                <a:gd name="T30" fmla="*/ 1460 w 1754"/>
                <a:gd name="T31" fmla="*/ 1283 h 1753"/>
                <a:gd name="T32" fmla="*/ 1545 w 1754"/>
                <a:gd name="T33" fmla="*/ 1120 h 1753"/>
                <a:gd name="T34" fmla="*/ 1584 w 1754"/>
                <a:gd name="T35" fmla="*/ 939 h 1753"/>
                <a:gd name="T36" fmla="*/ 1575 w 1754"/>
                <a:gd name="T37" fmla="*/ 753 h 1753"/>
                <a:gd name="T38" fmla="*/ 1521 w 1754"/>
                <a:gd name="T39" fmla="*/ 577 h 1753"/>
                <a:gd name="T40" fmla="*/ 1421 w 1754"/>
                <a:gd name="T41" fmla="*/ 421 h 1753"/>
                <a:gd name="T42" fmla="*/ 1281 w 1754"/>
                <a:gd name="T43" fmla="*/ 293 h 1753"/>
                <a:gd name="T44" fmla="*/ 1116 w 1754"/>
                <a:gd name="T45" fmla="*/ 208 h 1753"/>
                <a:gd name="T46" fmla="*/ 937 w 1754"/>
                <a:gd name="T47" fmla="*/ 170 h 1753"/>
                <a:gd name="T48" fmla="*/ 945 w 1754"/>
                <a:gd name="T49" fmla="*/ 3 h 1753"/>
                <a:gd name="T50" fmla="*/ 1144 w 1754"/>
                <a:gd name="T51" fmla="*/ 41 h 1753"/>
                <a:gd name="T52" fmla="*/ 1331 w 1754"/>
                <a:gd name="T53" fmla="*/ 126 h 1753"/>
                <a:gd name="T54" fmla="*/ 1497 w 1754"/>
                <a:gd name="T55" fmla="*/ 257 h 1753"/>
                <a:gd name="T56" fmla="*/ 1625 w 1754"/>
                <a:gd name="T57" fmla="*/ 420 h 1753"/>
                <a:gd name="T58" fmla="*/ 1712 w 1754"/>
                <a:gd name="T59" fmla="*/ 605 h 1753"/>
                <a:gd name="T60" fmla="*/ 1751 w 1754"/>
                <a:gd name="T61" fmla="*/ 807 h 1753"/>
                <a:gd name="T62" fmla="*/ 1744 w 1754"/>
                <a:gd name="T63" fmla="*/ 1016 h 1753"/>
                <a:gd name="T64" fmla="*/ 1688 w 1754"/>
                <a:gd name="T65" fmla="*/ 1212 h 1753"/>
                <a:gd name="T66" fmla="*/ 1587 w 1754"/>
                <a:gd name="T67" fmla="*/ 1391 h 1753"/>
                <a:gd name="T68" fmla="*/ 1445 w 1754"/>
                <a:gd name="T69" fmla="*/ 1545 h 1753"/>
                <a:gd name="T70" fmla="*/ 1270 w 1754"/>
                <a:gd name="T71" fmla="*/ 1661 h 1753"/>
                <a:gd name="T72" fmla="*/ 1078 w 1754"/>
                <a:gd name="T73" fmla="*/ 1730 h 1753"/>
                <a:gd name="T74" fmla="*/ 878 w 1754"/>
                <a:gd name="T75" fmla="*/ 1753 h 1753"/>
                <a:gd name="T76" fmla="*/ 677 w 1754"/>
                <a:gd name="T77" fmla="*/ 1730 h 1753"/>
                <a:gd name="T78" fmla="*/ 484 w 1754"/>
                <a:gd name="T79" fmla="*/ 1661 h 1753"/>
                <a:gd name="T80" fmla="*/ 310 w 1754"/>
                <a:gd name="T81" fmla="*/ 1545 h 1753"/>
                <a:gd name="T82" fmla="*/ 167 w 1754"/>
                <a:gd name="T83" fmla="*/ 1391 h 1753"/>
                <a:gd name="T84" fmla="*/ 66 w 1754"/>
                <a:gd name="T85" fmla="*/ 1212 h 1753"/>
                <a:gd name="T86" fmla="*/ 11 w 1754"/>
                <a:gd name="T87" fmla="*/ 1016 h 1753"/>
                <a:gd name="T88" fmla="*/ 3 w 1754"/>
                <a:gd name="T89" fmla="*/ 807 h 1753"/>
                <a:gd name="T90" fmla="*/ 43 w 1754"/>
                <a:gd name="T91" fmla="*/ 605 h 1753"/>
                <a:gd name="T92" fmla="*/ 129 w 1754"/>
                <a:gd name="T93" fmla="*/ 420 h 1753"/>
                <a:gd name="T94" fmla="*/ 258 w 1754"/>
                <a:gd name="T95" fmla="*/ 257 h 1753"/>
                <a:gd name="T96" fmla="*/ 424 w 1754"/>
                <a:gd name="T97" fmla="*/ 126 h 1753"/>
                <a:gd name="T98" fmla="*/ 611 w 1754"/>
                <a:gd name="T99" fmla="*/ 41 h 1753"/>
                <a:gd name="T100" fmla="*/ 810 w 1754"/>
                <a:gd name="T101" fmla="*/ 3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54" h="1753">
                  <a:moveTo>
                    <a:pt x="878" y="168"/>
                  </a:moveTo>
                  <a:lnTo>
                    <a:pt x="817" y="170"/>
                  </a:lnTo>
                  <a:lnTo>
                    <a:pt x="756" y="177"/>
                  </a:lnTo>
                  <a:lnTo>
                    <a:pt x="697" y="190"/>
                  </a:lnTo>
                  <a:lnTo>
                    <a:pt x="638" y="208"/>
                  </a:lnTo>
                  <a:lnTo>
                    <a:pt x="582" y="232"/>
                  </a:lnTo>
                  <a:lnTo>
                    <a:pt x="527" y="259"/>
                  </a:lnTo>
                  <a:lnTo>
                    <a:pt x="474" y="293"/>
                  </a:lnTo>
                  <a:lnTo>
                    <a:pt x="424" y="332"/>
                  </a:lnTo>
                  <a:lnTo>
                    <a:pt x="376" y="375"/>
                  </a:lnTo>
                  <a:lnTo>
                    <a:pt x="333" y="421"/>
                  </a:lnTo>
                  <a:lnTo>
                    <a:pt x="295" y="471"/>
                  </a:lnTo>
                  <a:lnTo>
                    <a:pt x="262" y="522"/>
                  </a:lnTo>
                  <a:lnTo>
                    <a:pt x="233" y="577"/>
                  </a:lnTo>
                  <a:lnTo>
                    <a:pt x="210" y="634"/>
                  </a:lnTo>
                  <a:lnTo>
                    <a:pt x="192" y="692"/>
                  </a:lnTo>
                  <a:lnTo>
                    <a:pt x="179" y="753"/>
                  </a:lnTo>
                  <a:lnTo>
                    <a:pt x="170" y="815"/>
                  </a:lnTo>
                  <a:lnTo>
                    <a:pt x="167" y="876"/>
                  </a:lnTo>
                  <a:lnTo>
                    <a:pt x="170" y="939"/>
                  </a:lnTo>
                  <a:lnTo>
                    <a:pt x="179" y="1001"/>
                  </a:lnTo>
                  <a:lnTo>
                    <a:pt x="192" y="1061"/>
                  </a:lnTo>
                  <a:lnTo>
                    <a:pt x="210" y="1120"/>
                  </a:lnTo>
                  <a:lnTo>
                    <a:pt x="233" y="1176"/>
                  </a:lnTo>
                  <a:lnTo>
                    <a:pt x="262" y="1230"/>
                  </a:lnTo>
                  <a:lnTo>
                    <a:pt x="295" y="1283"/>
                  </a:lnTo>
                  <a:lnTo>
                    <a:pt x="333" y="1333"/>
                  </a:lnTo>
                  <a:lnTo>
                    <a:pt x="376" y="1378"/>
                  </a:lnTo>
                  <a:lnTo>
                    <a:pt x="424" y="1422"/>
                  </a:lnTo>
                  <a:lnTo>
                    <a:pt x="474" y="1460"/>
                  </a:lnTo>
                  <a:lnTo>
                    <a:pt x="527" y="1494"/>
                  </a:lnTo>
                  <a:lnTo>
                    <a:pt x="582" y="1522"/>
                  </a:lnTo>
                  <a:lnTo>
                    <a:pt x="638" y="1545"/>
                  </a:lnTo>
                  <a:lnTo>
                    <a:pt x="697" y="1563"/>
                  </a:lnTo>
                  <a:lnTo>
                    <a:pt x="756" y="1576"/>
                  </a:lnTo>
                  <a:lnTo>
                    <a:pt x="817" y="1584"/>
                  </a:lnTo>
                  <a:lnTo>
                    <a:pt x="878" y="1586"/>
                  </a:lnTo>
                  <a:lnTo>
                    <a:pt x="937" y="1584"/>
                  </a:lnTo>
                  <a:lnTo>
                    <a:pt x="998" y="1576"/>
                  </a:lnTo>
                  <a:lnTo>
                    <a:pt x="1057" y="1563"/>
                  </a:lnTo>
                  <a:lnTo>
                    <a:pt x="1116" y="1545"/>
                  </a:lnTo>
                  <a:lnTo>
                    <a:pt x="1172" y="1522"/>
                  </a:lnTo>
                  <a:lnTo>
                    <a:pt x="1228" y="1494"/>
                  </a:lnTo>
                  <a:lnTo>
                    <a:pt x="1281" y="1460"/>
                  </a:lnTo>
                  <a:lnTo>
                    <a:pt x="1331" y="1422"/>
                  </a:lnTo>
                  <a:lnTo>
                    <a:pt x="1379" y="1378"/>
                  </a:lnTo>
                  <a:lnTo>
                    <a:pt x="1421" y="1333"/>
                  </a:lnTo>
                  <a:lnTo>
                    <a:pt x="1460" y="1283"/>
                  </a:lnTo>
                  <a:lnTo>
                    <a:pt x="1492" y="1230"/>
                  </a:lnTo>
                  <a:lnTo>
                    <a:pt x="1521" y="1176"/>
                  </a:lnTo>
                  <a:lnTo>
                    <a:pt x="1545" y="1120"/>
                  </a:lnTo>
                  <a:lnTo>
                    <a:pt x="1563" y="1061"/>
                  </a:lnTo>
                  <a:lnTo>
                    <a:pt x="1575" y="1001"/>
                  </a:lnTo>
                  <a:lnTo>
                    <a:pt x="1584" y="939"/>
                  </a:lnTo>
                  <a:lnTo>
                    <a:pt x="1587" y="876"/>
                  </a:lnTo>
                  <a:lnTo>
                    <a:pt x="1584" y="815"/>
                  </a:lnTo>
                  <a:lnTo>
                    <a:pt x="1575" y="753"/>
                  </a:lnTo>
                  <a:lnTo>
                    <a:pt x="1563" y="692"/>
                  </a:lnTo>
                  <a:lnTo>
                    <a:pt x="1545" y="634"/>
                  </a:lnTo>
                  <a:lnTo>
                    <a:pt x="1521" y="577"/>
                  </a:lnTo>
                  <a:lnTo>
                    <a:pt x="1492" y="522"/>
                  </a:lnTo>
                  <a:lnTo>
                    <a:pt x="1460" y="471"/>
                  </a:lnTo>
                  <a:lnTo>
                    <a:pt x="1421" y="421"/>
                  </a:lnTo>
                  <a:lnTo>
                    <a:pt x="1379" y="375"/>
                  </a:lnTo>
                  <a:lnTo>
                    <a:pt x="1331" y="332"/>
                  </a:lnTo>
                  <a:lnTo>
                    <a:pt x="1281" y="293"/>
                  </a:lnTo>
                  <a:lnTo>
                    <a:pt x="1228" y="259"/>
                  </a:lnTo>
                  <a:lnTo>
                    <a:pt x="1172" y="232"/>
                  </a:lnTo>
                  <a:lnTo>
                    <a:pt x="1116" y="208"/>
                  </a:lnTo>
                  <a:lnTo>
                    <a:pt x="1057" y="190"/>
                  </a:lnTo>
                  <a:lnTo>
                    <a:pt x="998" y="177"/>
                  </a:lnTo>
                  <a:lnTo>
                    <a:pt x="937" y="170"/>
                  </a:lnTo>
                  <a:lnTo>
                    <a:pt x="878" y="168"/>
                  </a:lnTo>
                  <a:close/>
                  <a:moveTo>
                    <a:pt x="878" y="0"/>
                  </a:moveTo>
                  <a:lnTo>
                    <a:pt x="945" y="3"/>
                  </a:lnTo>
                  <a:lnTo>
                    <a:pt x="1012" y="11"/>
                  </a:lnTo>
                  <a:lnTo>
                    <a:pt x="1078" y="23"/>
                  </a:lnTo>
                  <a:lnTo>
                    <a:pt x="1144" y="41"/>
                  </a:lnTo>
                  <a:lnTo>
                    <a:pt x="1207" y="65"/>
                  </a:lnTo>
                  <a:lnTo>
                    <a:pt x="1270" y="92"/>
                  </a:lnTo>
                  <a:lnTo>
                    <a:pt x="1331" y="126"/>
                  </a:lnTo>
                  <a:lnTo>
                    <a:pt x="1388" y="165"/>
                  </a:lnTo>
                  <a:lnTo>
                    <a:pt x="1445" y="208"/>
                  </a:lnTo>
                  <a:lnTo>
                    <a:pt x="1497" y="257"/>
                  </a:lnTo>
                  <a:lnTo>
                    <a:pt x="1545" y="308"/>
                  </a:lnTo>
                  <a:lnTo>
                    <a:pt x="1587" y="363"/>
                  </a:lnTo>
                  <a:lnTo>
                    <a:pt x="1625" y="420"/>
                  </a:lnTo>
                  <a:lnTo>
                    <a:pt x="1659" y="480"/>
                  </a:lnTo>
                  <a:lnTo>
                    <a:pt x="1688" y="541"/>
                  </a:lnTo>
                  <a:lnTo>
                    <a:pt x="1712" y="605"/>
                  </a:lnTo>
                  <a:lnTo>
                    <a:pt x="1730" y="671"/>
                  </a:lnTo>
                  <a:lnTo>
                    <a:pt x="1744" y="738"/>
                  </a:lnTo>
                  <a:lnTo>
                    <a:pt x="1751" y="807"/>
                  </a:lnTo>
                  <a:lnTo>
                    <a:pt x="1754" y="876"/>
                  </a:lnTo>
                  <a:lnTo>
                    <a:pt x="1751" y="947"/>
                  </a:lnTo>
                  <a:lnTo>
                    <a:pt x="1744" y="1016"/>
                  </a:lnTo>
                  <a:lnTo>
                    <a:pt x="1730" y="1083"/>
                  </a:lnTo>
                  <a:lnTo>
                    <a:pt x="1712" y="1149"/>
                  </a:lnTo>
                  <a:lnTo>
                    <a:pt x="1688" y="1212"/>
                  </a:lnTo>
                  <a:lnTo>
                    <a:pt x="1659" y="1274"/>
                  </a:lnTo>
                  <a:lnTo>
                    <a:pt x="1625" y="1334"/>
                  </a:lnTo>
                  <a:lnTo>
                    <a:pt x="1587" y="1391"/>
                  </a:lnTo>
                  <a:lnTo>
                    <a:pt x="1545" y="1445"/>
                  </a:lnTo>
                  <a:lnTo>
                    <a:pt x="1497" y="1496"/>
                  </a:lnTo>
                  <a:lnTo>
                    <a:pt x="1445" y="1545"/>
                  </a:lnTo>
                  <a:lnTo>
                    <a:pt x="1388" y="1589"/>
                  </a:lnTo>
                  <a:lnTo>
                    <a:pt x="1331" y="1627"/>
                  </a:lnTo>
                  <a:lnTo>
                    <a:pt x="1270" y="1661"/>
                  </a:lnTo>
                  <a:lnTo>
                    <a:pt x="1207" y="1689"/>
                  </a:lnTo>
                  <a:lnTo>
                    <a:pt x="1144" y="1712"/>
                  </a:lnTo>
                  <a:lnTo>
                    <a:pt x="1078" y="1730"/>
                  </a:lnTo>
                  <a:lnTo>
                    <a:pt x="1012" y="1743"/>
                  </a:lnTo>
                  <a:lnTo>
                    <a:pt x="945" y="1751"/>
                  </a:lnTo>
                  <a:lnTo>
                    <a:pt x="878" y="1753"/>
                  </a:lnTo>
                  <a:lnTo>
                    <a:pt x="810" y="1751"/>
                  </a:lnTo>
                  <a:lnTo>
                    <a:pt x="743" y="1743"/>
                  </a:lnTo>
                  <a:lnTo>
                    <a:pt x="677" y="1730"/>
                  </a:lnTo>
                  <a:lnTo>
                    <a:pt x="611" y="1712"/>
                  </a:lnTo>
                  <a:lnTo>
                    <a:pt x="547" y="1689"/>
                  </a:lnTo>
                  <a:lnTo>
                    <a:pt x="484" y="1661"/>
                  </a:lnTo>
                  <a:lnTo>
                    <a:pt x="424" y="1627"/>
                  </a:lnTo>
                  <a:lnTo>
                    <a:pt x="366" y="1589"/>
                  </a:lnTo>
                  <a:lnTo>
                    <a:pt x="310" y="1545"/>
                  </a:lnTo>
                  <a:lnTo>
                    <a:pt x="258" y="1496"/>
                  </a:lnTo>
                  <a:lnTo>
                    <a:pt x="210" y="1445"/>
                  </a:lnTo>
                  <a:lnTo>
                    <a:pt x="167" y="1391"/>
                  </a:lnTo>
                  <a:lnTo>
                    <a:pt x="129" y="1334"/>
                  </a:lnTo>
                  <a:lnTo>
                    <a:pt x="95" y="1274"/>
                  </a:lnTo>
                  <a:lnTo>
                    <a:pt x="66" y="1212"/>
                  </a:lnTo>
                  <a:lnTo>
                    <a:pt x="43" y="1149"/>
                  </a:lnTo>
                  <a:lnTo>
                    <a:pt x="25" y="1083"/>
                  </a:lnTo>
                  <a:lnTo>
                    <a:pt x="11" y="1016"/>
                  </a:lnTo>
                  <a:lnTo>
                    <a:pt x="3" y="947"/>
                  </a:lnTo>
                  <a:lnTo>
                    <a:pt x="0" y="876"/>
                  </a:lnTo>
                  <a:lnTo>
                    <a:pt x="3" y="807"/>
                  </a:lnTo>
                  <a:lnTo>
                    <a:pt x="11" y="738"/>
                  </a:lnTo>
                  <a:lnTo>
                    <a:pt x="25" y="671"/>
                  </a:lnTo>
                  <a:lnTo>
                    <a:pt x="43" y="605"/>
                  </a:lnTo>
                  <a:lnTo>
                    <a:pt x="66" y="541"/>
                  </a:lnTo>
                  <a:lnTo>
                    <a:pt x="95" y="480"/>
                  </a:lnTo>
                  <a:lnTo>
                    <a:pt x="129" y="420"/>
                  </a:lnTo>
                  <a:lnTo>
                    <a:pt x="167" y="363"/>
                  </a:lnTo>
                  <a:lnTo>
                    <a:pt x="210" y="308"/>
                  </a:lnTo>
                  <a:lnTo>
                    <a:pt x="258" y="257"/>
                  </a:lnTo>
                  <a:lnTo>
                    <a:pt x="310" y="208"/>
                  </a:lnTo>
                  <a:lnTo>
                    <a:pt x="366" y="165"/>
                  </a:lnTo>
                  <a:lnTo>
                    <a:pt x="424" y="126"/>
                  </a:lnTo>
                  <a:lnTo>
                    <a:pt x="484" y="92"/>
                  </a:lnTo>
                  <a:lnTo>
                    <a:pt x="547" y="65"/>
                  </a:lnTo>
                  <a:lnTo>
                    <a:pt x="611" y="41"/>
                  </a:lnTo>
                  <a:lnTo>
                    <a:pt x="677" y="23"/>
                  </a:lnTo>
                  <a:lnTo>
                    <a:pt x="743" y="11"/>
                  </a:lnTo>
                  <a:lnTo>
                    <a:pt x="810" y="3"/>
                  </a:lnTo>
                  <a:lnTo>
                    <a:pt x="878"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9" name="Freeform 83"/>
            <p:cNvSpPr/>
            <p:nvPr>
              <p:custDataLst>
                <p:tags r:id="rId22"/>
              </p:custDataLst>
            </p:nvPr>
          </p:nvSpPr>
          <p:spPr bwMode="auto">
            <a:xfrm>
              <a:off x="952500" y="2105025"/>
              <a:ext cx="112713" cy="26987"/>
            </a:xfrm>
            <a:custGeom>
              <a:avLst/>
              <a:gdLst>
                <a:gd name="T0" fmla="*/ 84 w 714"/>
                <a:gd name="T1" fmla="*/ 0 h 167"/>
                <a:gd name="T2" fmla="*/ 630 w 714"/>
                <a:gd name="T3" fmla="*/ 0 h 167"/>
                <a:gd name="T4" fmla="*/ 652 w 714"/>
                <a:gd name="T5" fmla="*/ 4 h 167"/>
                <a:gd name="T6" fmla="*/ 673 w 714"/>
                <a:gd name="T7" fmla="*/ 12 h 167"/>
                <a:gd name="T8" fmla="*/ 690 w 714"/>
                <a:gd name="T9" fmla="*/ 25 h 167"/>
                <a:gd name="T10" fmla="*/ 702 w 714"/>
                <a:gd name="T11" fmla="*/ 42 h 167"/>
                <a:gd name="T12" fmla="*/ 711 w 714"/>
                <a:gd name="T13" fmla="*/ 62 h 167"/>
                <a:gd name="T14" fmla="*/ 714 w 714"/>
                <a:gd name="T15" fmla="*/ 83 h 167"/>
                <a:gd name="T16" fmla="*/ 711 w 714"/>
                <a:gd name="T17" fmla="*/ 106 h 167"/>
                <a:gd name="T18" fmla="*/ 702 w 714"/>
                <a:gd name="T19" fmla="*/ 126 h 167"/>
                <a:gd name="T20" fmla="*/ 690 w 714"/>
                <a:gd name="T21" fmla="*/ 143 h 167"/>
                <a:gd name="T22" fmla="*/ 673 w 714"/>
                <a:gd name="T23" fmla="*/ 156 h 167"/>
                <a:gd name="T24" fmla="*/ 652 w 714"/>
                <a:gd name="T25" fmla="*/ 164 h 167"/>
                <a:gd name="T26" fmla="*/ 630 w 714"/>
                <a:gd name="T27" fmla="*/ 167 h 167"/>
                <a:gd name="T28" fmla="*/ 84 w 714"/>
                <a:gd name="T29" fmla="*/ 167 h 167"/>
                <a:gd name="T30" fmla="*/ 62 w 714"/>
                <a:gd name="T31" fmla="*/ 164 h 167"/>
                <a:gd name="T32" fmla="*/ 42 w 714"/>
                <a:gd name="T33" fmla="*/ 156 h 167"/>
                <a:gd name="T34" fmla="*/ 25 w 714"/>
                <a:gd name="T35" fmla="*/ 143 h 167"/>
                <a:gd name="T36" fmla="*/ 12 w 714"/>
                <a:gd name="T37" fmla="*/ 126 h 167"/>
                <a:gd name="T38" fmla="*/ 4 w 714"/>
                <a:gd name="T39" fmla="*/ 106 h 167"/>
                <a:gd name="T40" fmla="*/ 0 w 714"/>
                <a:gd name="T41" fmla="*/ 83 h 167"/>
                <a:gd name="T42" fmla="*/ 4 w 714"/>
                <a:gd name="T43" fmla="*/ 62 h 167"/>
                <a:gd name="T44" fmla="*/ 12 w 714"/>
                <a:gd name="T45" fmla="*/ 42 h 167"/>
                <a:gd name="T46" fmla="*/ 25 w 714"/>
                <a:gd name="T47" fmla="*/ 25 h 167"/>
                <a:gd name="T48" fmla="*/ 42 w 714"/>
                <a:gd name="T49" fmla="*/ 12 h 167"/>
                <a:gd name="T50" fmla="*/ 62 w 714"/>
                <a:gd name="T51" fmla="*/ 4 h 167"/>
                <a:gd name="T52" fmla="*/ 84 w 714"/>
                <a:gd name="T5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4" h="167">
                  <a:moveTo>
                    <a:pt x="84" y="0"/>
                  </a:moveTo>
                  <a:lnTo>
                    <a:pt x="630" y="0"/>
                  </a:lnTo>
                  <a:lnTo>
                    <a:pt x="652" y="4"/>
                  </a:lnTo>
                  <a:lnTo>
                    <a:pt x="673" y="12"/>
                  </a:lnTo>
                  <a:lnTo>
                    <a:pt x="690" y="25"/>
                  </a:lnTo>
                  <a:lnTo>
                    <a:pt x="702" y="42"/>
                  </a:lnTo>
                  <a:lnTo>
                    <a:pt x="711" y="62"/>
                  </a:lnTo>
                  <a:lnTo>
                    <a:pt x="714" y="83"/>
                  </a:lnTo>
                  <a:lnTo>
                    <a:pt x="711" y="106"/>
                  </a:lnTo>
                  <a:lnTo>
                    <a:pt x="702" y="126"/>
                  </a:lnTo>
                  <a:lnTo>
                    <a:pt x="690" y="143"/>
                  </a:lnTo>
                  <a:lnTo>
                    <a:pt x="673" y="156"/>
                  </a:lnTo>
                  <a:lnTo>
                    <a:pt x="652" y="164"/>
                  </a:lnTo>
                  <a:lnTo>
                    <a:pt x="630" y="167"/>
                  </a:lnTo>
                  <a:lnTo>
                    <a:pt x="84" y="167"/>
                  </a:lnTo>
                  <a:lnTo>
                    <a:pt x="62" y="164"/>
                  </a:lnTo>
                  <a:lnTo>
                    <a:pt x="42" y="156"/>
                  </a:lnTo>
                  <a:lnTo>
                    <a:pt x="25" y="143"/>
                  </a:lnTo>
                  <a:lnTo>
                    <a:pt x="12" y="126"/>
                  </a:lnTo>
                  <a:lnTo>
                    <a:pt x="4" y="106"/>
                  </a:lnTo>
                  <a:lnTo>
                    <a:pt x="0" y="83"/>
                  </a:lnTo>
                  <a:lnTo>
                    <a:pt x="4" y="62"/>
                  </a:lnTo>
                  <a:lnTo>
                    <a:pt x="12" y="42"/>
                  </a:lnTo>
                  <a:lnTo>
                    <a:pt x="25" y="25"/>
                  </a:lnTo>
                  <a:lnTo>
                    <a:pt x="42" y="12"/>
                  </a:lnTo>
                  <a:lnTo>
                    <a:pt x="62" y="4"/>
                  </a:lnTo>
                  <a:lnTo>
                    <a:pt x="84"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40" name="文本框 39"/>
          <p:cNvSpPr txBox="1"/>
          <p:nvPr/>
        </p:nvSpPr>
        <p:spPr>
          <a:xfrm>
            <a:off x="1127901" y="1499983"/>
            <a:ext cx="1605280" cy="953135"/>
          </a:xfrm>
          <a:prstGeom prst="rect">
            <a:avLst/>
          </a:prstGeom>
          <a:noFill/>
        </p:spPr>
        <p:txBody>
          <a:bodyPr wrap="none" rtlCol="0">
            <a:spAutoFit/>
          </a:bodyPr>
          <a:lstStyle/>
          <a:p>
            <a:pPr algn="l"/>
            <a:r>
              <a:rPr kumimoji="1" lang="zh-CN" altLang="en-US" sz="2800" dirty="0">
                <a:solidFill>
                  <a:srgbClr val="000928"/>
                </a:solidFill>
                <a:latin typeface="+mj-ea"/>
                <a:sym typeface="+mn-ea"/>
              </a:rPr>
              <a:t>覆盖内容</a:t>
            </a:r>
            <a:endParaRPr kumimoji="1" lang="zh-CN" altLang="en-US" sz="2800" dirty="0">
              <a:solidFill>
                <a:srgbClr val="000928"/>
              </a:solidFill>
              <a:latin typeface="+mj-ea"/>
            </a:endParaRPr>
          </a:p>
          <a:p>
            <a:endParaRPr kumimoji="1" lang="zh-CN" altLang="en-US" sz="2800" dirty="0">
              <a:solidFill>
                <a:srgbClr val="000928"/>
              </a:solidFill>
              <a:latin typeface="+mj-lt"/>
              <a:ea typeface="+mj-ea"/>
            </a:endParaRPr>
          </a:p>
        </p:txBody>
      </p:sp>
      <p:sp>
        <p:nvSpPr>
          <p:cNvPr id="42" name="文本框 41"/>
          <p:cNvSpPr txBox="1"/>
          <p:nvPr/>
        </p:nvSpPr>
        <p:spPr>
          <a:xfrm>
            <a:off x="1344295" y="2161540"/>
            <a:ext cx="3914775" cy="1476375"/>
          </a:xfrm>
          <a:prstGeom prst="rect">
            <a:avLst/>
          </a:prstGeom>
          <a:noFill/>
        </p:spPr>
        <p:txBody>
          <a:bodyPr wrap="square" rtlCol="0">
            <a:spAutoFit/>
          </a:bodyPr>
          <a:lstStyle/>
          <a:p>
            <a:pPr>
              <a:lnSpc>
                <a:spcPct val="150000"/>
              </a:lnSpc>
            </a:pPr>
            <a:r>
              <a:rPr kumimoji="1" lang="zh-CN" altLang="en-US" sz="1200" dirty="0">
                <a:solidFill>
                  <a:srgbClr val="000928"/>
                </a:solidFill>
                <a:latin typeface="+mn-ea"/>
                <a:cs typeface="+mn-ea"/>
                <a:sym typeface="+mn-lt"/>
              </a:rPr>
              <a:t>覆盖模块</a:t>
            </a:r>
          </a:p>
          <a:p>
            <a:pPr>
              <a:lnSpc>
                <a:spcPct val="150000"/>
              </a:lnSpc>
            </a:pPr>
            <a:r>
              <a:rPr kumimoji="1" lang="zh-CN" altLang="en-US" sz="1200" dirty="0">
                <a:solidFill>
                  <a:schemeClr val="tx1">
                    <a:lumMod val="50000"/>
                    <a:lumOff val="50000"/>
                  </a:schemeClr>
                </a:solidFill>
                <a:latin typeface="+mn-ea"/>
                <a:cs typeface="+mn-ea"/>
                <a:sym typeface="+mn-lt"/>
              </a:rPr>
              <a:t>产品管理子系统</a:t>
            </a:r>
          </a:p>
          <a:p>
            <a:pPr>
              <a:lnSpc>
                <a:spcPct val="150000"/>
              </a:lnSpc>
            </a:pPr>
            <a:r>
              <a:rPr kumimoji="1" lang="zh-CN" altLang="en-US" sz="1200" dirty="0">
                <a:solidFill>
                  <a:schemeClr val="tx1">
                    <a:lumMod val="50000"/>
                    <a:lumOff val="50000"/>
                  </a:schemeClr>
                </a:solidFill>
                <a:latin typeface="+mn-ea"/>
                <a:cs typeface="+mn-ea"/>
                <a:sym typeface="+mn-lt"/>
              </a:rPr>
              <a:t>申购赎回子系统</a:t>
            </a:r>
          </a:p>
          <a:p>
            <a:pPr>
              <a:lnSpc>
                <a:spcPct val="150000"/>
              </a:lnSpc>
            </a:pPr>
            <a:r>
              <a:rPr kumimoji="1" lang="zh-CN" altLang="en-US" sz="1200" dirty="0">
                <a:solidFill>
                  <a:srgbClr val="000928"/>
                </a:solidFill>
                <a:latin typeface="+mn-ea"/>
                <a:cs typeface="+mn-ea"/>
                <a:sym typeface="+mn-lt"/>
              </a:rPr>
              <a:t>覆盖粒度</a:t>
            </a:r>
          </a:p>
          <a:p>
            <a:pPr>
              <a:lnSpc>
                <a:spcPct val="150000"/>
              </a:lnSpc>
            </a:pPr>
            <a:r>
              <a:rPr kumimoji="1" lang="zh-CN" altLang="en-US" sz="1200" dirty="0">
                <a:solidFill>
                  <a:schemeClr val="tx1">
                    <a:lumMod val="50000"/>
                    <a:lumOff val="50000"/>
                  </a:schemeClr>
                </a:solidFill>
                <a:latin typeface="+mn-ea"/>
                <a:cs typeface="+mn-ea"/>
                <a:sym typeface="+mn-lt"/>
              </a:rPr>
              <a:t>函数级别，针对边界值、异常输入进行验证</a:t>
            </a:r>
            <a:endParaRPr kumimoji="1" lang="zh-CN" altLang="en-US" sz="1200" dirty="0">
              <a:solidFill>
                <a:srgbClr val="000928"/>
              </a:solidFill>
              <a:latin typeface="+mn-ea"/>
              <a:cs typeface="+mn-ea"/>
              <a:sym typeface="+mn-lt"/>
            </a:endParaRPr>
          </a:p>
        </p:txBody>
      </p:sp>
      <p:pic>
        <p:nvPicPr>
          <p:cNvPr id="43" name="图片 42"/>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45" name="图片 44"/>
          <p:cNvPicPr>
            <a:picLocks noChangeAspect="1"/>
          </p:cNvPicPr>
          <p:nvPr/>
        </p:nvPicPr>
        <p:blipFill>
          <a:blip r:embed="rId39"/>
          <a:stretch>
            <a:fillRect/>
          </a:stretch>
        </p:blipFill>
        <p:spPr>
          <a:xfrm>
            <a:off x="5058410" y="190500"/>
            <a:ext cx="4582160" cy="1522730"/>
          </a:xfrm>
          <a:prstGeom prst="rect">
            <a:avLst/>
          </a:prstGeom>
        </p:spPr>
      </p:pic>
      <p:pic>
        <p:nvPicPr>
          <p:cNvPr id="46" name="图片 45"/>
          <p:cNvPicPr>
            <a:picLocks noChangeAspect="1"/>
          </p:cNvPicPr>
          <p:nvPr/>
        </p:nvPicPr>
        <p:blipFill>
          <a:blip r:embed="rId40"/>
          <a:stretch>
            <a:fillRect/>
          </a:stretch>
        </p:blipFill>
        <p:spPr>
          <a:xfrm>
            <a:off x="4959350" y="1882140"/>
            <a:ext cx="4614545" cy="1076325"/>
          </a:xfrm>
          <a:prstGeom prst="rect">
            <a:avLst/>
          </a:prstGeom>
        </p:spPr>
      </p:pic>
      <p:pic>
        <p:nvPicPr>
          <p:cNvPr id="47" name="图片 46"/>
          <p:cNvPicPr>
            <a:picLocks noChangeAspect="1"/>
          </p:cNvPicPr>
          <p:nvPr/>
        </p:nvPicPr>
        <p:blipFill>
          <a:blip r:embed="rId41"/>
          <a:stretch>
            <a:fillRect/>
          </a:stretch>
        </p:blipFill>
        <p:spPr>
          <a:xfrm>
            <a:off x="5026025" y="3219450"/>
            <a:ext cx="4614545" cy="995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055" y="289560"/>
            <a:ext cx="3865245" cy="521970"/>
          </a:xfrm>
          <a:prstGeom prst="rect">
            <a:avLst/>
          </a:prstGeom>
          <a:noFill/>
        </p:spPr>
        <p:txBody>
          <a:bodyPr wrap="square" rtlCol="0">
            <a:spAutoFit/>
          </a:bodyPr>
          <a:lstStyle/>
          <a:p>
            <a:pPr algn="dist"/>
            <a:r>
              <a:rPr kumimoji="1" lang="zh-CN" altLang="en-US" sz="2800" dirty="0">
                <a:solidFill>
                  <a:srgbClr val="000928"/>
                </a:solidFill>
                <a:latin typeface="+mj-ea"/>
              </a:rPr>
              <a:t>所用工具与测试框架</a:t>
            </a:r>
          </a:p>
        </p:txBody>
      </p:sp>
      <p:sp>
        <p:nvSpPr>
          <p:cNvPr id="20" name="文本框 19"/>
          <p:cNvSpPr txBox="1"/>
          <p:nvPr/>
        </p:nvSpPr>
        <p:spPr>
          <a:xfrm>
            <a:off x="1362710" y="2011045"/>
            <a:ext cx="2361565" cy="337185"/>
          </a:xfrm>
          <a:prstGeom prst="rect">
            <a:avLst/>
          </a:prstGeom>
          <a:noFill/>
        </p:spPr>
        <p:txBody>
          <a:bodyPr wrap="square" rtlCol="0">
            <a:spAutoFit/>
          </a:bodyPr>
          <a:lstStyle/>
          <a:p>
            <a:pPr algn="dist"/>
            <a:r>
              <a:rPr lang="en-US" altLang="zh-CN" sz="1600" dirty="0">
                <a:solidFill>
                  <a:schemeClr val="tx1">
                    <a:lumMod val="65000"/>
                    <a:lumOff val="35000"/>
                  </a:schemeClr>
                </a:solidFill>
                <a:latin typeface="Arial" panose="020B0604020202020204" pitchFamily="34" charset="0"/>
                <a:ea typeface="思源黑体 CN Regular" panose="020B0500000000000000" pitchFamily="34" charset="-122"/>
                <a:cs typeface="+mn-ea"/>
                <a:sym typeface="Arial" panose="020B0604020202020204" pitchFamily="34" charset="0"/>
              </a:rPr>
              <a:t>JUnit 5</a:t>
            </a:r>
            <a:r>
              <a:rPr lang="zh-CN" altLang="en-US" sz="1600" dirty="0">
                <a:solidFill>
                  <a:schemeClr val="tx1">
                    <a:lumMod val="65000"/>
                    <a:lumOff val="35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600" dirty="0">
                <a:solidFill>
                  <a:schemeClr val="tx1">
                    <a:lumMod val="65000"/>
                    <a:lumOff val="35000"/>
                  </a:schemeClr>
                </a:solidFill>
                <a:latin typeface="Arial" panose="020B0604020202020204" pitchFamily="34" charset="0"/>
                <a:ea typeface="思源黑体 CN Regular" panose="020B0500000000000000" pitchFamily="34" charset="-122"/>
                <a:cs typeface="+mn-ea"/>
                <a:sym typeface="Arial" panose="020B0604020202020204" pitchFamily="34" charset="0"/>
              </a:rPr>
              <a:t>Jupiter</a:t>
            </a:r>
            <a:r>
              <a:rPr lang="zh-CN" altLang="en-US" sz="1600" dirty="0">
                <a:solidFill>
                  <a:schemeClr val="tx1">
                    <a:lumMod val="65000"/>
                    <a:lumOff val="35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p>
        </p:txBody>
      </p:sp>
      <p:sp>
        <p:nvSpPr>
          <p:cNvPr id="21" name="文本框 20"/>
          <p:cNvSpPr txBox="1"/>
          <p:nvPr/>
        </p:nvSpPr>
        <p:spPr>
          <a:xfrm>
            <a:off x="1362636" y="2372993"/>
            <a:ext cx="2416175" cy="533400"/>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核心单元测试框架，负责组织测试用例与断言逻辑</a:t>
            </a:r>
          </a:p>
        </p:txBody>
      </p:sp>
      <p:sp>
        <p:nvSpPr>
          <p:cNvPr id="22" name="文本框 21"/>
          <p:cNvSpPr txBox="1"/>
          <p:nvPr/>
        </p:nvSpPr>
        <p:spPr>
          <a:xfrm>
            <a:off x="1362636" y="1574211"/>
            <a:ext cx="546945" cy="461665"/>
          </a:xfrm>
          <a:prstGeom prst="rect">
            <a:avLst/>
          </a:prstGeom>
          <a:noFill/>
        </p:spPr>
        <p:txBody>
          <a:bodyPr wrap="none" rtlCol="0">
            <a:spAutoFit/>
          </a:bodyPr>
          <a:lstStyle/>
          <a:p>
            <a:r>
              <a:rPr kumimoji="1" lang="en-US" altLang="zh-CN" sz="2400" dirty="0">
                <a:solidFill>
                  <a:schemeClr val="tx1">
                    <a:lumMod val="65000"/>
                    <a:lumOff val="35000"/>
                  </a:schemeClr>
                </a:solidFill>
                <a:latin typeface="+mj-ea"/>
                <a:ea typeface="+mj-ea"/>
              </a:rPr>
              <a:t>01</a:t>
            </a:r>
            <a:endParaRPr kumimoji="1" lang="zh-CN" altLang="en-US" sz="2400" dirty="0">
              <a:solidFill>
                <a:schemeClr val="tx1">
                  <a:lumMod val="65000"/>
                  <a:lumOff val="35000"/>
                </a:schemeClr>
              </a:solidFill>
              <a:latin typeface="+mj-ea"/>
              <a:ea typeface="+mj-ea"/>
            </a:endParaRPr>
          </a:p>
        </p:txBody>
      </p:sp>
      <p:sp>
        <p:nvSpPr>
          <p:cNvPr id="23" name="文本框 22"/>
          <p:cNvSpPr txBox="1"/>
          <p:nvPr/>
        </p:nvSpPr>
        <p:spPr>
          <a:xfrm>
            <a:off x="4246329" y="2010993"/>
            <a:ext cx="1387475" cy="337185"/>
          </a:xfrm>
          <a:prstGeom prst="rect">
            <a:avLst/>
          </a:prstGeom>
          <a:noFill/>
        </p:spPr>
        <p:txBody>
          <a:bodyPr wrap="square" rtlCol="0">
            <a:spAutoFit/>
          </a:bodyPr>
          <a:lstStyle/>
          <a:p>
            <a:pPr algn="dist"/>
            <a:r>
              <a:rPr lang="en-US" altLang="zh-CN" sz="1600" dirty="0">
                <a:solidFill>
                  <a:schemeClr val="tx1">
                    <a:lumMod val="65000"/>
                    <a:lumOff val="35000"/>
                  </a:schemeClr>
                </a:solidFill>
                <a:latin typeface="Arial" panose="020B0604020202020204" pitchFamily="34" charset="0"/>
                <a:ea typeface="思源黑体 CN Regular" panose="020B0500000000000000" pitchFamily="34" charset="-122"/>
                <a:cs typeface="+mn-ea"/>
                <a:sym typeface="Arial" panose="020B0604020202020204" pitchFamily="34" charset="0"/>
              </a:rPr>
              <a:t>Mockito</a:t>
            </a:r>
          </a:p>
        </p:txBody>
      </p:sp>
      <p:sp>
        <p:nvSpPr>
          <p:cNvPr id="24" name="文本框 23"/>
          <p:cNvSpPr txBox="1"/>
          <p:nvPr/>
        </p:nvSpPr>
        <p:spPr>
          <a:xfrm>
            <a:off x="4246329" y="2372993"/>
            <a:ext cx="2416175" cy="533400"/>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模拟依赖对象，隔离被测类，提升测试的可控性与稳定性</a:t>
            </a:r>
          </a:p>
        </p:txBody>
      </p:sp>
      <p:sp>
        <p:nvSpPr>
          <p:cNvPr id="25" name="文本框 24"/>
          <p:cNvSpPr txBox="1"/>
          <p:nvPr/>
        </p:nvSpPr>
        <p:spPr>
          <a:xfrm>
            <a:off x="4246329" y="1574211"/>
            <a:ext cx="546945" cy="461665"/>
          </a:xfrm>
          <a:prstGeom prst="rect">
            <a:avLst/>
          </a:prstGeom>
          <a:noFill/>
        </p:spPr>
        <p:txBody>
          <a:bodyPr wrap="none" rtlCol="0">
            <a:spAutoFit/>
          </a:bodyPr>
          <a:lstStyle/>
          <a:p>
            <a:r>
              <a:rPr kumimoji="1" lang="en-US" altLang="zh-CN" sz="2400" dirty="0">
                <a:solidFill>
                  <a:schemeClr val="tx1">
                    <a:lumMod val="65000"/>
                    <a:lumOff val="35000"/>
                  </a:schemeClr>
                </a:solidFill>
                <a:latin typeface="+mj-ea"/>
                <a:ea typeface="+mj-ea"/>
              </a:rPr>
              <a:t>02</a:t>
            </a:r>
            <a:endParaRPr kumimoji="1" lang="zh-CN" altLang="en-US" sz="2400" dirty="0">
              <a:solidFill>
                <a:schemeClr val="tx1">
                  <a:lumMod val="65000"/>
                  <a:lumOff val="35000"/>
                </a:schemeClr>
              </a:solidFill>
              <a:latin typeface="+mj-ea"/>
              <a:ea typeface="+mj-ea"/>
            </a:endParaRPr>
          </a:p>
        </p:txBody>
      </p:sp>
      <p:sp>
        <p:nvSpPr>
          <p:cNvPr id="26" name="文本框 25"/>
          <p:cNvSpPr txBox="1"/>
          <p:nvPr/>
        </p:nvSpPr>
        <p:spPr>
          <a:xfrm>
            <a:off x="6995160" y="1059180"/>
            <a:ext cx="4521835" cy="1861185"/>
          </a:xfrm>
          <a:prstGeom prst="rect">
            <a:avLst/>
          </a:prstGeom>
          <a:noFill/>
        </p:spPr>
        <p:txBody>
          <a:bodyPr wrap="square" rtlCol="0">
            <a:spAutoFit/>
          </a:bodyPr>
          <a:lstStyle/>
          <a:p>
            <a:pPr>
              <a:lnSpc>
                <a:spcPct val="120000"/>
              </a:lnSpc>
            </a:pP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1.</a:t>
            </a: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使用</a:t>
            </a: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 @Mock </a:t>
            </a: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注解模拟依赖类，如</a:t>
            </a: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 ProductMapper</a:t>
            </a: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NetValueMapper</a:t>
            </a: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t>
            </a: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SettleClient</a:t>
            </a:r>
          </a:p>
          <a:p>
            <a:pPr>
              <a:lnSpc>
                <a:spcPct val="120000"/>
              </a:lnSpc>
            </a:pPr>
            <a:endPar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2.</a:t>
            </a: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使用</a:t>
            </a: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 @InjectMocks </a:t>
            </a: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自动注入待测类</a:t>
            </a: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 ProductServiceImpl</a:t>
            </a:r>
          </a:p>
          <a:p>
            <a:pPr>
              <a:lnSpc>
                <a:spcPct val="120000"/>
              </a:lnSpc>
            </a:pPr>
            <a:endPar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3.</a:t>
            </a: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通过反射注入私有字段，确保测试上下文完整</a:t>
            </a:r>
          </a:p>
          <a:p>
            <a:pPr>
              <a:lnSpc>
                <a:spcPct val="120000"/>
              </a:lnSpc>
            </a:pPr>
            <a:endPar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a:lnSpc>
                <a:spcPct val="120000"/>
              </a:lnSpc>
            </a:pP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4.</a:t>
            </a: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使用</a:t>
            </a:r>
            <a:r>
              <a:rPr lang="en-US" altLang="zh-CN"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 @Nested </a:t>
            </a:r>
            <a:r>
              <a:rPr lang="zh-CN" altLang="en-US" sz="1200" dirty="0">
                <a:solidFill>
                  <a:schemeClr val="tx1">
                    <a:lumMod val="50000"/>
                    <a:lumOff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嵌套测试类提升测试结构清晰度</a:t>
            </a: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41" name="图片 40"/>
          <p:cNvPicPr>
            <a:picLocks noChangeAspect="1"/>
          </p:cNvPicPr>
          <p:nvPr/>
        </p:nvPicPr>
        <p:blipFill>
          <a:blip r:embed="rId4"/>
          <a:stretch>
            <a:fillRect/>
          </a:stretch>
        </p:blipFill>
        <p:spPr>
          <a:xfrm>
            <a:off x="1445260" y="3338830"/>
            <a:ext cx="5059045" cy="1060450"/>
          </a:xfrm>
          <a:prstGeom prst="rect">
            <a:avLst/>
          </a:prstGeom>
        </p:spPr>
      </p:pic>
      <p:pic>
        <p:nvPicPr>
          <p:cNvPr id="42" name="图片 41"/>
          <p:cNvPicPr>
            <a:picLocks noChangeAspect="1"/>
          </p:cNvPicPr>
          <p:nvPr/>
        </p:nvPicPr>
        <p:blipFill>
          <a:blip r:embed="rId5"/>
          <a:stretch>
            <a:fillRect/>
          </a:stretch>
        </p:blipFill>
        <p:spPr>
          <a:xfrm>
            <a:off x="1444625" y="4652645"/>
            <a:ext cx="5059680" cy="1170940"/>
          </a:xfrm>
          <a:prstGeom prst="rect">
            <a:avLst/>
          </a:prstGeom>
        </p:spPr>
      </p:pic>
      <p:sp>
        <p:nvSpPr>
          <p:cNvPr id="43" name="文本框 42"/>
          <p:cNvSpPr txBox="1"/>
          <p:nvPr/>
        </p:nvSpPr>
        <p:spPr>
          <a:xfrm>
            <a:off x="7050405" y="696595"/>
            <a:ext cx="2785110" cy="337185"/>
          </a:xfrm>
          <a:prstGeom prst="rect">
            <a:avLst/>
          </a:prstGeom>
          <a:noFill/>
        </p:spPr>
        <p:txBody>
          <a:bodyPr wrap="square" rtlCol="0">
            <a:spAutoFit/>
          </a:bodyPr>
          <a:lstStyle/>
          <a:p>
            <a:pPr algn="dist"/>
            <a:r>
              <a:rPr lang="zh-CN" altLang="en-US" sz="1600" dirty="0">
                <a:solidFill>
                  <a:schemeClr val="tx1">
                    <a:lumMod val="65000"/>
                    <a:lumOff val="35000"/>
                  </a:schemeClr>
                </a:solidFill>
                <a:latin typeface="Arial" panose="020B0604020202020204" pitchFamily="34" charset="0"/>
                <a:ea typeface="思源黑体 CN Regular" panose="020B0500000000000000" pitchFamily="34" charset="-122"/>
                <a:cs typeface="+mn-ea"/>
                <a:sym typeface="Arial" panose="020B0604020202020204" pitchFamily="34" charset="0"/>
              </a:rPr>
              <a:t>关键使用方式</a:t>
            </a:r>
          </a:p>
        </p:txBody>
      </p:sp>
      <p:pic>
        <p:nvPicPr>
          <p:cNvPr id="44" name="图片 43"/>
          <p:cNvPicPr>
            <a:picLocks noChangeAspect="1"/>
          </p:cNvPicPr>
          <p:nvPr/>
        </p:nvPicPr>
        <p:blipFill>
          <a:blip r:embed="rId6"/>
          <a:stretch>
            <a:fillRect/>
          </a:stretch>
        </p:blipFill>
        <p:spPr>
          <a:xfrm>
            <a:off x="7050405" y="3007995"/>
            <a:ext cx="4224020" cy="3089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dissolve">
                                      <p:cBhvr>
                                        <p:cTn id="16" dur="500"/>
                                        <p:tgtEl>
                                          <p:spTgt spid="2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ssolve">
                                      <p:cBhvr>
                                        <p:cTn id="19" dur="500"/>
                                        <p:tgtEl>
                                          <p:spTgt spid="2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dissolve">
                                      <p:cBhvr>
                                        <p:cTn id="2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4055" y="289560"/>
            <a:ext cx="3880485" cy="953135"/>
          </a:xfrm>
          <a:prstGeom prst="rect">
            <a:avLst/>
          </a:prstGeom>
          <a:noFill/>
        </p:spPr>
        <p:txBody>
          <a:bodyPr wrap="square" rtlCol="0">
            <a:spAutoFit/>
          </a:bodyPr>
          <a:lstStyle/>
          <a:p>
            <a:pPr algn="dist"/>
            <a:r>
              <a:rPr kumimoji="1" lang="zh-CN" altLang="en-US" sz="2800" dirty="0">
                <a:solidFill>
                  <a:srgbClr val="000928"/>
                </a:solidFill>
                <a:latin typeface="+mj-ea"/>
              </a:rPr>
              <a:t>执行结果的总体概述</a:t>
            </a:r>
            <a:endParaRPr lang="zh-CN" altLang="en-US" sz="2800" b="1" dirty="0">
              <a:solidFill>
                <a:srgbClr val="000928"/>
              </a:solidFill>
              <a:latin typeface="+mj-ea"/>
              <a:ea typeface="+mj-ea"/>
              <a:cs typeface="Roboto" pitchFamily="2" charset="0"/>
            </a:endParaRPr>
          </a:p>
          <a:p>
            <a:pPr algn="dist"/>
            <a:endParaRPr kumimoji="1" lang="zh-CN" altLang="en-US" sz="2800" dirty="0">
              <a:solidFill>
                <a:srgbClr val="000928"/>
              </a:solidFill>
              <a:latin typeface="+mj-ea"/>
            </a:endParaRPr>
          </a:p>
        </p:txBody>
      </p:sp>
      <p:sp>
        <p:nvSpPr>
          <p:cNvPr id="20" name="TextBox 191"/>
          <p:cNvSpPr txBox="1">
            <a:spLocks noChangeArrowheads="1"/>
          </p:cNvSpPr>
          <p:nvPr/>
        </p:nvSpPr>
        <p:spPr bwMode="auto">
          <a:xfrm>
            <a:off x="4573964" y="4753477"/>
            <a:ext cx="3044073"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rgbClr val="000928"/>
                </a:solidFill>
                <a:latin typeface="+mj-ea"/>
                <a:ea typeface="+mj-ea"/>
                <a:cs typeface="Roboto" pitchFamily="2" charset="0"/>
              </a:rPr>
              <a:t>总体概述</a:t>
            </a:r>
          </a:p>
        </p:txBody>
      </p:sp>
      <p:sp>
        <p:nvSpPr>
          <p:cNvPr id="21" name="文本框 20"/>
          <p:cNvSpPr txBox="1"/>
          <p:nvPr/>
        </p:nvSpPr>
        <p:spPr>
          <a:xfrm>
            <a:off x="1142291" y="5360668"/>
            <a:ext cx="10179744" cy="829945"/>
          </a:xfrm>
          <a:prstGeom prst="rect">
            <a:avLst/>
          </a:prstGeom>
          <a:noFill/>
          <a:ln>
            <a:noFill/>
          </a:ln>
        </p:spPr>
        <p:txBody>
          <a:bodyPr wrap="square" rtlCol="0">
            <a:spAutoFit/>
          </a:bodyPr>
          <a:lstStyle/>
          <a:p>
            <a:pPr>
              <a:lnSpc>
                <a:spcPct val="150000"/>
              </a:lnSpc>
            </a:pPr>
            <a:r>
              <a:rPr kumimoji="1" lang="zh-CN" altLang="en-US" sz="1600" dirty="0">
                <a:solidFill>
                  <a:schemeClr val="tx1">
                    <a:lumMod val="65000"/>
                    <a:lumOff val="35000"/>
                  </a:schemeClr>
                </a:solidFill>
                <a:latin typeface="+mn-ea"/>
                <a:cs typeface="+mn-ea"/>
                <a:sym typeface="+mn-lt"/>
              </a:rPr>
              <a:t>在单元测试阶段，我们共编写了</a:t>
            </a:r>
            <a:r>
              <a:rPr kumimoji="1" lang="en-US" altLang="zh-CN" sz="1600" dirty="0">
                <a:solidFill>
                  <a:schemeClr val="tx1">
                    <a:lumMod val="65000"/>
                    <a:lumOff val="35000"/>
                  </a:schemeClr>
                </a:solidFill>
                <a:latin typeface="+mn-ea"/>
                <a:cs typeface="+mn-ea"/>
                <a:sym typeface="+mn-lt"/>
              </a:rPr>
              <a:t> 89 </a:t>
            </a:r>
            <a:r>
              <a:rPr kumimoji="1" lang="zh-CN" altLang="en-US" sz="1600" dirty="0">
                <a:solidFill>
                  <a:schemeClr val="tx1">
                    <a:lumMod val="65000"/>
                    <a:lumOff val="35000"/>
                  </a:schemeClr>
                </a:solidFill>
                <a:latin typeface="+mn-ea"/>
                <a:cs typeface="+mn-ea"/>
                <a:sym typeface="+mn-lt"/>
              </a:rPr>
              <a:t>个测试用例，覆盖了</a:t>
            </a:r>
            <a:r>
              <a:rPr kumimoji="1" lang="en-US" altLang="zh-CN" sz="1600" dirty="0">
                <a:solidFill>
                  <a:schemeClr val="tx1">
                    <a:lumMod val="65000"/>
                    <a:lumOff val="35000"/>
                  </a:schemeClr>
                </a:solidFill>
                <a:latin typeface="+mn-ea"/>
                <a:cs typeface="+mn-ea"/>
                <a:sym typeface="+mn-lt"/>
              </a:rPr>
              <a:t> 9 </a:t>
            </a:r>
            <a:r>
              <a:rPr kumimoji="1" lang="zh-CN" altLang="en-US" sz="1600" dirty="0">
                <a:solidFill>
                  <a:schemeClr val="tx1">
                    <a:lumMod val="65000"/>
                    <a:lumOff val="35000"/>
                  </a:schemeClr>
                </a:solidFill>
                <a:latin typeface="+mn-ea"/>
                <a:cs typeface="+mn-ea"/>
                <a:sym typeface="+mn-lt"/>
              </a:rPr>
              <a:t>个核心业务函数，发现了</a:t>
            </a:r>
            <a:r>
              <a:rPr kumimoji="1" lang="en-US" altLang="zh-CN" sz="1600" dirty="0">
                <a:solidFill>
                  <a:schemeClr val="tx1">
                    <a:lumMod val="65000"/>
                    <a:lumOff val="35000"/>
                  </a:schemeClr>
                </a:solidFill>
                <a:latin typeface="+mn-ea"/>
                <a:cs typeface="+mn-ea"/>
                <a:sym typeface="+mn-lt"/>
              </a:rPr>
              <a:t>15</a:t>
            </a:r>
            <a:r>
              <a:rPr kumimoji="1" lang="zh-CN" altLang="en-US" sz="1600" dirty="0">
                <a:solidFill>
                  <a:schemeClr val="tx1">
                    <a:lumMod val="65000"/>
                    <a:lumOff val="35000"/>
                  </a:schemeClr>
                </a:solidFill>
                <a:latin typeface="+mn-ea"/>
                <a:cs typeface="+mn-ea"/>
                <a:sym typeface="+mn-lt"/>
              </a:rPr>
              <a:t>个缺陷，实现了对关键逻辑的全面验证，包括正常流程、边界情况和异常处理。</a:t>
            </a: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0789" y="194209"/>
            <a:ext cx="974952" cy="974952"/>
          </a:xfrm>
          <a:prstGeom prst="rect">
            <a:avLst/>
          </a:prstGeom>
        </p:spPr>
      </p:pic>
      <p:pic>
        <p:nvPicPr>
          <p:cNvPr id="23" name="图片 22"/>
          <p:cNvPicPr>
            <a:picLocks noChangeAspect="1"/>
          </p:cNvPicPr>
          <p:nvPr/>
        </p:nvPicPr>
        <p:blipFill>
          <a:blip r:embed="rId4"/>
          <a:stretch>
            <a:fillRect/>
          </a:stretch>
        </p:blipFill>
        <p:spPr>
          <a:xfrm>
            <a:off x="9287510" y="1208405"/>
            <a:ext cx="2712720" cy="3406140"/>
          </a:xfrm>
          <a:prstGeom prst="rect">
            <a:avLst/>
          </a:prstGeom>
        </p:spPr>
      </p:pic>
      <p:pic>
        <p:nvPicPr>
          <p:cNvPr id="25" name="图片 24"/>
          <p:cNvPicPr>
            <a:picLocks noChangeAspect="1"/>
          </p:cNvPicPr>
          <p:nvPr/>
        </p:nvPicPr>
        <p:blipFill>
          <a:blip r:embed="rId5"/>
          <a:stretch>
            <a:fillRect/>
          </a:stretch>
        </p:blipFill>
        <p:spPr>
          <a:xfrm>
            <a:off x="6560820" y="1208405"/>
            <a:ext cx="2638425" cy="3429635"/>
          </a:xfrm>
          <a:prstGeom prst="rect">
            <a:avLst/>
          </a:prstGeom>
        </p:spPr>
      </p:pic>
      <p:pic>
        <p:nvPicPr>
          <p:cNvPr id="28" name="图片 27"/>
          <p:cNvPicPr>
            <a:picLocks noChangeAspect="1"/>
          </p:cNvPicPr>
          <p:nvPr/>
        </p:nvPicPr>
        <p:blipFill>
          <a:blip r:embed="rId6"/>
          <a:stretch>
            <a:fillRect/>
          </a:stretch>
        </p:blipFill>
        <p:spPr>
          <a:xfrm>
            <a:off x="469265" y="3176270"/>
            <a:ext cx="4319905" cy="1461770"/>
          </a:xfrm>
          <a:prstGeom prst="rect">
            <a:avLst/>
          </a:prstGeom>
        </p:spPr>
      </p:pic>
      <p:pic>
        <p:nvPicPr>
          <p:cNvPr id="29" name="图片 28"/>
          <p:cNvPicPr>
            <a:picLocks noChangeAspect="1"/>
          </p:cNvPicPr>
          <p:nvPr/>
        </p:nvPicPr>
        <p:blipFill>
          <a:blip r:embed="rId7"/>
          <a:stretch>
            <a:fillRect/>
          </a:stretch>
        </p:blipFill>
        <p:spPr>
          <a:xfrm>
            <a:off x="465455" y="1169035"/>
            <a:ext cx="3856355" cy="1943100"/>
          </a:xfrm>
          <a:prstGeom prst="rect">
            <a:avLst/>
          </a:prstGeom>
        </p:spPr>
      </p:pic>
      <p:pic>
        <p:nvPicPr>
          <p:cNvPr id="27" name="图片 26"/>
          <p:cNvPicPr>
            <a:picLocks noChangeAspect="1"/>
          </p:cNvPicPr>
          <p:nvPr/>
        </p:nvPicPr>
        <p:blipFill>
          <a:blip r:embed="rId8"/>
          <a:stretch>
            <a:fillRect/>
          </a:stretch>
        </p:blipFill>
        <p:spPr>
          <a:xfrm>
            <a:off x="2598420" y="1169035"/>
            <a:ext cx="3342005" cy="3123565"/>
          </a:xfrm>
          <a:prstGeom prst="rect">
            <a:avLst/>
          </a:prstGeom>
        </p:spPr>
      </p:pic>
      <p:pic>
        <p:nvPicPr>
          <p:cNvPr id="26" name="图片 25"/>
          <p:cNvPicPr>
            <a:picLocks noChangeAspect="1"/>
          </p:cNvPicPr>
          <p:nvPr/>
        </p:nvPicPr>
        <p:blipFill>
          <a:blip r:embed="rId9"/>
          <a:stretch>
            <a:fillRect/>
          </a:stretch>
        </p:blipFill>
        <p:spPr>
          <a:xfrm>
            <a:off x="4117975" y="2054225"/>
            <a:ext cx="2774950" cy="2583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 name="COMMONDATA" val="eyJoZGlkIjoiMDY5NmFjMmM4ZTljMGJiZDAxN2JmYTc0NGI0NmFiNDg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21.46834645669287,&quot;left&quot;:92.73417322834646,&quot;top&quot;:238.79818897637796,&quot;width&quot;:783.0863779527559}"/>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21.46834645669287,&quot;left&quot;:92.73417322834646,&quot;top&quot;:238.79818897637796,&quot;width&quot;:783.0863779527559}"/>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21.46834645669287,&quot;left&quot;:92.73417322834646,&quot;top&quot;:238.79818897637796,&quot;width&quot;:783.0863779527559}"/>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21.46834645669287,&quot;left&quot;:92.73417322834646,&quot;top&quot;:238.79818897637796,&quot;width&quot;:783.0863779527559}"/>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21.46834645669287,&quot;left&quot;:92.73417322834646,&quot;top&quot;:238.79818897637796,&quot;width&quot;:783.0863779527559}"/>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21.46834645669287,&quot;left&quot;:92.73417322834646,&quot;top&quot;:238.79818897637796,&quot;width&quot;:783.0863779527559}"/>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10.5,&quot;left&quot;:71.58818897637795,&quot;top&quot;:250.98496062992126,&quot;width&quot;:675.911811023622}"/>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10.5,&quot;left&quot;:71.58818897637795,&quot;top&quot;:250.98496062992126,&quot;width&quot;:675.911811023622}"/>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10.5,&quot;left&quot;:71.58818897637795,&quot;top&quot;:250.98496062992126,&quot;width&quot;:675.91181102362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10.5,&quot;left&quot;:71.58818897637795,&quot;top&quot;:250.98496062992126,&quot;width&quot;:675.911811023622}"/>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10.5,&quot;left&quot;:71.58818897637795,&quot;top&quot;:250.98496062992126,&quot;width&quot;:675.911811023622}"/>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10.5,&quot;left&quot;:71.58818897637795,&quot;top&quot;:250.98496062992126,&quot;width&quot;:675.91181102362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10.5,&quot;left&quot;:71.58818897637795,&quot;top&quot;:250.98496062992126,&quot;width&quot;:675.91181102362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10.5,&quot;left&quot;:71.58818897637795,&quot;top&quot;:250.98496062992126,&quot;width&quot;:675.911811023622}"/>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10.5,&quot;left&quot;:71.58818897637795,&quot;top&quot;:250.98496062992126,&quot;width&quot;:675.911811023622}"/>
</p:tagLst>
</file>

<file path=ppt/tags/tag46.xml><?xml version="1.0" encoding="utf-8"?>
<p:tagLst xmlns:a="http://schemas.openxmlformats.org/drawingml/2006/main" xmlns:r="http://schemas.openxmlformats.org/officeDocument/2006/relationships" xmlns:p="http://schemas.openxmlformats.org/presentationml/2006/main">
  <p:tag name="PA" val="v5.1.2"/>
</p:tagLst>
</file>

<file path=ppt/tags/tag47.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52.46834645669287,&quot;left&quot;:92.73417322834646,&quot;top&quot;:238.79818897637796,&quot;width&quot;:783.086377952755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3603</Words>
  <Application>Microsoft Office PowerPoint</Application>
  <PresentationFormat>宽屏</PresentationFormat>
  <Paragraphs>487</Paragraphs>
  <Slides>53</Slides>
  <Notes>53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53</vt:i4>
      </vt:variant>
    </vt:vector>
  </HeadingPairs>
  <TitlesOfParts>
    <vt:vector size="63" baseType="lpstr">
      <vt:lpstr>Source Han Sans CN Bold</vt:lpstr>
      <vt:lpstr>Source Han Sans CN ExtraLight</vt:lpstr>
      <vt:lpstr>Source Han Sans CN Regular</vt:lpstr>
      <vt:lpstr>等线</vt:lpstr>
      <vt:lpstr>等线</vt:lpstr>
      <vt:lpstr>黑体</vt:lpstr>
      <vt:lpstr>思源黑体 CN Normal</vt:lpstr>
      <vt:lpstr>Arial</vt:lpstr>
      <vt:lpstr>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Mark Evans</cp:lastModifiedBy>
  <cp:revision>675</cp:revision>
  <dcterms:created xsi:type="dcterms:W3CDTF">2018-06-17T04:53:00Z</dcterms:created>
  <dcterms:modified xsi:type="dcterms:W3CDTF">2025-06-20T17:24:38Z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BFA2A32EE52C40BA88D6E116DC10846C_12</vt:lpwstr>
  </property>
  <property fmtid="{D5CDD505-2E9C-101B-9397-08002B2CF9AE}" pid="3" name="KSOProductBuildVer">
    <vt:lpwstr>2052-12.1.0.16929</vt:lpwstr>
  </property>
</Properties>
</file>